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96" r:id="rId5"/>
    <p:sldId id="257" r:id="rId6"/>
    <p:sldId id="371" r:id="rId7"/>
    <p:sldId id="398" r:id="rId8"/>
    <p:sldId id="372" r:id="rId9"/>
    <p:sldId id="375" r:id="rId10"/>
    <p:sldId id="297" r:id="rId11"/>
    <p:sldId id="378" r:id="rId12"/>
    <p:sldId id="395" r:id="rId13"/>
    <p:sldId id="391" r:id="rId14"/>
    <p:sldId id="392" r:id="rId15"/>
    <p:sldId id="383" r:id="rId16"/>
    <p:sldId id="384" r:id="rId17"/>
    <p:sldId id="387" r:id="rId18"/>
    <p:sldId id="388" r:id="rId19"/>
    <p:sldId id="397" r:id="rId20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1AE"/>
    <a:srgbClr val="F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0C393-B598-4290-8F03-29A84294AA4A}" v="71" dt="2023-10-17T06:46:29.847"/>
    <p1510:client id="{84C6368D-55C8-BBDE-5509-351B7F2B6547}" v="666" dt="2023-10-17T06:38:46.922"/>
    <p1510:client id="{9E90B8EB-B6B3-290A-86ED-FEB99E634463}" v="91" dt="2023-12-11T20:24:23.684"/>
    <p1510:client id="{B8563D56-6914-F9E3-0D02-A1A9ACCDB82D}" v="49" dt="2023-11-06T19:46:01.740"/>
    <p1510:client id="{C3091556-B63D-2C49-6D8B-D2A0472924E6}" v="1" dt="2023-10-17T12:54:15.227"/>
    <p1510:client id="{C9B90B80-3D1B-82D5-0F80-569EA6556550}" v="63" dt="2023-12-06T17:12:55.364"/>
    <p1510:client id="{D469BD66-409A-B4E4-B1F9-6A057F350063}" v="87" dt="2023-10-17T06:13:52.814"/>
    <p1510:client id="{F8837959-B7D1-44B1-B1FF-D2FCAD39CE6C}" v="2093" dt="2023-10-17T07:05:14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44529-64A7-4DE4-B448-30A843226CF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FE2762FC-21D1-421F-A1BB-4B59F839CFE2}">
      <dgm:prSet phldrT="[Tekst]"/>
      <dgm:spPr>
        <a:solidFill>
          <a:srgbClr val="6C01AE"/>
        </a:solidFill>
      </dgm:spPr>
      <dgm:t>
        <a:bodyPr/>
        <a:lstStyle/>
        <a:p>
          <a:r>
            <a:rPr lang="et-EE">
              <a:latin typeface="Montserrat" panose="00000500000000000000" pitchFamily="2" charset="-70"/>
            </a:rPr>
            <a:t>Noor registreerub ehk loob Infohunti oma personaalse konto</a:t>
          </a:r>
        </a:p>
      </dgm:t>
    </dgm:pt>
    <dgm:pt modelId="{B4FDA556-2604-4A07-97A9-5ECBD5FF83D8}" type="parTrans" cxnId="{75E383FC-1525-41A3-AF14-FFDCAD2EDF74}">
      <dgm:prSet/>
      <dgm:spPr/>
      <dgm:t>
        <a:bodyPr/>
        <a:lstStyle/>
        <a:p>
          <a:endParaRPr lang="et-EE"/>
        </a:p>
      </dgm:t>
    </dgm:pt>
    <dgm:pt modelId="{1FFE9C2A-88E4-41B5-AE6E-3F8E152C02FD}" type="sibTrans" cxnId="{75E383FC-1525-41A3-AF14-FFDCAD2EDF74}">
      <dgm:prSet/>
      <dgm:spPr>
        <a:solidFill>
          <a:srgbClr val="FF7F00">
            <a:alpha val="90000"/>
          </a:srgbClr>
        </a:solidFill>
      </dgm:spPr>
      <dgm:t>
        <a:bodyPr/>
        <a:lstStyle/>
        <a:p>
          <a:endParaRPr lang="et-EE"/>
        </a:p>
      </dgm:t>
    </dgm:pt>
    <dgm:pt modelId="{2DD500DD-1FEA-4C34-AF62-C2EFEE831625}">
      <dgm:prSet phldrT="[Tekst]"/>
      <dgm:spPr>
        <a:solidFill>
          <a:srgbClr val="6C01AE"/>
        </a:solidFill>
      </dgm:spPr>
      <dgm:t>
        <a:bodyPr/>
        <a:lstStyle/>
        <a:p>
          <a:pPr>
            <a:buFont typeface="Arial"/>
            <a:buChar char="•"/>
          </a:pPr>
          <a:r>
            <a:rPr lang="et-EE">
              <a:latin typeface="Montserrat" panose="00000500000000000000" pitchFamily="2" charset="-70"/>
              <a:ea typeface="Roboto Condensed"/>
              <a:cs typeface="Roboto Condensed"/>
            </a:rPr>
            <a:t>Noor märgib endale huvipakkuvad teemavaldkonnad, vanuse ja asukoha</a:t>
          </a:r>
          <a:endParaRPr lang="et-EE">
            <a:latin typeface="Montserrat" panose="00000500000000000000" pitchFamily="2" charset="-70"/>
          </a:endParaRPr>
        </a:p>
      </dgm:t>
    </dgm:pt>
    <dgm:pt modelId="{4CCBF624-4C13-4605-AEC8-89C2C5D3286F}" type="parTrans" cxnId="{CA2BFEBD-F1C3-40B2-BBF6-B5667B4370E8}">
      <dgm:prSet/>
      <dgm:spPr/>
      <dgm:t>
        <a:bodyPr/>
        <a:lstStyle/>
        <a:p>
          <a:endParaRPr lang="et-EE"/>
        </a:p>
      </dgm:t>
    </dgm:pt>
    <dgm:pt modelId="{2BD6FEC6-A2FA-4C7B-9507-A9DA724D1471}" type="sibTrans" cxnId="{CA2BFEBD-F1C3-40B2-BBF6-B5667B4370E8}">
      <dgm:prSet/>
      <dgm:spPr>
        <a:solidFill>
          <a:srgbClr val="FF7F00">
            <a:alpha val="90000"/>
          </a:srgbClr>
        </a:solidFill>
      </dgm:spPr>
      <dgm:t>
        <a:bodyPr/>
        <a:lstStyle/>
        <a:p>
          <a:endParaRPr lang="et-EE"/>
        </a:p>
      </dgm:t>
    </dgm:pt>
    <dgm:pt modelId="{BEF359DD-3032-4401-848D-A7D1BBB8D0AC}">
      <dgm:prSet phldrT="[Tekst]"/>
      <dgm:spPr>
        <a:solidFill>
          <a:srgbClr val="6C01AE"/>
        </a:solidFill>
      </dgm:spPr>
      <dgm:t>
        <a:bodyPr/>
        <a:lstStyle/>
        <a:p>
          <a:pPr>
            <a:buFont typeface="Arial"/>
            <a:buChar char="•"/>
          </a:pPr>
          <a:r>
            <a:rPr lang="et-EE">
              <a:latin typeface="Montserrat" panose="00000500000000000000" pitchFamily="2" charset="-70"/>
              <a:ea typeface="Roboto Condensed"/>
              <a:cs typeface="Roboto Condensed"/>
            </a:rPr>
            <a:t>Noorele kuvatakse sisestatud andmete kohast infot</a:t>
          </a:r>
          <a:endParaRPr lang="et-EE">
            <a:latin typeface="Montserrat" panose="00000500000000000000" pitchFamily="2" charset="-70"/>
          </a:endParaRPr>
        </a:p>
      </dgm:t>
    </dgm:pt>
    <dgm:pt modelId="{398FBD0D-791E-41DD-905D-E0068FAFD9A1}" type="parTrans" cxnId="{6ACC513C-D5A9-48BD-B905-8CD9D6510550}">
      <dgm:prSet/>
      <dgm:spPr/>
      <dgm:t>
        <a:bodyPr/>
        <a:lstStyle/>
        <a:p>
          <a:endParaRPr lang="et-EE"/>
        </a:p>
      </dgm:t>
    </dgm:pt>
    <dgm:pt modelId="{CD36BCF9-D733-4AB6-B546-EA5CF50CC93C}" type="sibTrans" cxnId="{6ACC513C-D5A9-48BD-B905-8CD9D6510550}">
      <dgm:prSet/>
      <dgm:spPr>
        <a:solidFill>
          <a:srgbClr val="FF7F00">
            <a:alpha val="90000"/>
          </a:srgbClr>
        </a:solidFill>
      </dgm:spPr>
      <dgm:t>
        <a:bodyPr/>
        <a:lstStyle/>
        <a:p>
          <a:endParaRPr lang="et-EE"/>
        </a:p>
      </dgm:t>
    </dgm:pt>
    <dgm:pt modelId="{3303A672-E60A-419E-8A79-B496979C665D}">
      <dgm:prSet phldrT="[Tekst]"/>
      <dgm:spPr>
        <a:solidFill>
          <a:srgbClr val="6C01AE"/>
        </a:solidFill>
      </dgm:spPr>
      <dgm:t>
        <a:bodyPr/>
        <a:lstStyle/>
        <a:p>
          <a:pPr>
            <a:buFont typeface="Arial"/>
            <a:buChar char="•"/>
          </a:pPr>
          <a:r>
            <a:rPr lang="et-EE">
              <a:latin typeface="Montserrat" panose="00000500000000000000" pitchFamily="2" charset="-70"/>
              <a:ea typeface="Roboto Condensed"/>
              <a:cs typeface="Roboto Condensed"/>
            </a:rPr>
            <a:t>Noor registreerub tegevustesse ja sündmustele</a:t>
          </a:r>
          <a:endParaRPr lang="et-EE">
            <a:latin typeface="Montserrat" panose="00000500000000000000" pitchFamily="2" charset="-70"/>
          </a:endParaRPr>
        </a:p>
      </dgm:t>
    </dgm:pt>
    <dgm:pt modelId="{174181A7-8487-4963-B058-49A33301AB34}" type="parTrans" cxnId="{006E9D8D-E525-4F7E-A66A-C8DACEF2D475}">
      <dgm:prSet/>
      <dgm:spPr/>
      <dgm:t>
        <a:bodyPr/>
        <a:lstStyle/>
        <a:p>
          <a:endParaRPr lang="et-EE"/>
        </a:p>
      </dgm:t>
    </dgm:pt>
    <dgm:pt modelId="{4E115C43-05B4-4CBE-BCC3-9A15C66DB846}" type="sibTrans" cxnId="{006E9D8D-E525-4F7E-A66A-C8DACEF2D475}">
      <dgm:prSet/>
      <dgm:spPr>
        <a:solidFill>
          <a:srgbClr val="FF7F00">
            <a:alpha val="90000"/>
          </a:srgbClr>
        </a:solidFill>
      </dgm:spPr>
      <dgm:t>
        <a:bodyPr/>
        <a:lstStyle/>
        <a:p>
          <a:endParaRPr lang="et-EE"/>
        </a:p>
      </dgm:t>
    </dgm:pt>
    <dgm:pt modelId="{079A4037-38E7-40BB-8D51-1032F5340AF4}">
      <dgm:prSet phldrT="[Tekst]"/>
      <dgm:spPr>
        <a:solidFill>
          <a:srgbClr val="6C01AE"/>
        </a:solidFill>
      </dgm:spPr>
      <dgm:t>
        <a:bodyPr/>
        <a:lstStyle/>
        <a:p>
          <a:pPr>
            <a:buFont typeface="Arial"/>
            <a:buChar char="•"/>
          </a:pPr>
          <a:r>
            <a:rPr lang="et-EE">
              <a:latin typeface="Montserrat" panose="00000500000000000000" pitchFamily="2" charset="-70"/>
              <a:ea typeface="Roboto Condensed"/>
              <a:cs typeface="Roboto Condensed"/>
            </a:rPr>
            <a:t>Noor saab toimumisaegade kohta meeldetuletusi</a:t>
          </a:r>
          <a:endParaRPr lang="et-EE">
            <a:latin typeface="Montserrat" panose="00000500000000000000" pitchFamily="2" charset="-70"/>
          </a:endParaRPr>
        </a:p>
      </dgm:t>
    </dgm:pt>
    <dgm:pt modelId="{BF460DF7-8923-41D2-9D68-384EC256B886}" type="parTrans" cxnId="{D93C6AF4-303D-4639-9D6D-3C7236B99D6C}">
      <dgm:prSet/>
      <dgm:spPr/>
      <dgm:t>
        <a:bodyPr/>
        <a:lstStyle/>
        <a:p>
          <a:endParaRPr lang="et-EE"/>
        </a:p>
      </dgm:t>
    </dgm:pt>
    <dgm:pt modelId="{D478B2D8-2B0A-4803-AE01-8A54DD68D99C}" type="sibTrans" cxnId="{D93C6AF4-303D-4639-9D6D-3C7236B99D6C}">
      <dgm:prSet/>
      <dgm:spPr/>
      <dgm:t>
        <a:bodyPr/>
        <a:lstStyle/>
        <a:p>
          <a:endParaRPr lang="et-EE"/>
        </a:p>
      </dgm:t>
    </dgm:pt>
    <dgm:pt modelId="{0ED6CD33-CF0C-4B67-89FD-4D56A289E86A}" type="pres">
      <dgm:prSet presAssocID="{83B44529-64A7-4DE4-B448-30A843226CFD}" presName="outerComposite" presStyleCnt="0">
        <dgm:presLayoutVars>
          <dgm:chMax val="5"/>
          <dgm:dir/>
          <dgm:resizeHandles val="exact"/>
        </dgm:presLayoutVars>
      </dgm:prSet>
      <dgm:spPr/>
    </dgm:pt>
    <dgm:pt modelId="{40343767-D23E-490A-867A-A5FB08A82B1E}" type="pres">
      <dgm:prSet presAssocID="{83B44529-64A7-4DE4-B448-30A843226CFD}" presName="dummyMaxCanvas" presStyleCnt="0">
        <dgm:presLayoutVars/>
      </dgm:prSet>
      <dgm:spPr/>
    </dgm:pt>
    <dgm:pt modelId="{D3964D1E-2932-41CD-A586-220F14F6CD18}" type="pres">
      <dgm:prSet presAssocID="{83B44529-64A7-4DE4-B448-30A843226CFD}" presName="FiveNodes_1" presStyleLbl="node1" presStyleIdx="0" presStyleCnt="5" custLinFactNeighborX="-7638" custLinFactNeighborY="-3952">
        <dgm:presLayoutVars>
          <dgm:bulletEnabled val="1"/>
        </dgm:presLayoutVars>
      </dgm:prSet>
      <dgm:spPr/>
    </dgm:pt>
    <dgm:pt modelId="{D6495B9E-E8C5-4BCC-A82E-0C57EAC9FB65}" type="pres">
      <dgm:prSet presAssocID="{83B44529-64A7-4DE4-B448-30A843226CFD}" presName="FiveNodes_2" presStyleLbl="node1" presStyleIdx="1" presStyleCnt="5" custLinFactNeighborX="-423">
        <dgm:presLayoutVars>
          <dgm:bulletEnabled val="1"/>
        </dgm:presLayoutVars>
      </dgm:prSet>
      <dgm:spPr/>
    </dgm:pt>
    <dgm:pt modelId="{2590E182-85DC-44E5-8305-845C64249348}" type="pres">
      <dgm:prSet presAssocID="{83B44529-64A7-4DE4-B448-30A843226CFD}" presName="FiveNodes_3" presStyleLbl="node1" presStyleIdx="2" presStyleCnt="5">
        <dgm:presLayoutVars>
          <dgm:bulletEnabled val="1"/>
        </dgm:presLayoutVars>
      </dgm:prSet>
      <dgm:spPr/>
    </dgm:pt>
    <dgm:pt modelId="{3BFAB479-877F-4D54-A102-C98083AC69E0}" type="pres">
      <dgm:prSet presAssocID="{83B44529-64A7-4DE4-B448-30A843226CFD}" presName="FiveNodes_4" presStyleLbl="node1" presStyleIdx="3" presStyleCnt="5">
        <dgm:presLayoutVars>
          <dgm:bulletEnabled val="1"/>
        </dgm:presLayoutVars>
      </dgm:prSet>
      <dgm:spPr/>
    </dgm:pt>
    <dgm:pt modelId="{279ADB31-9903-484F-99B6-435CBBEFCD57}" type="pres">
      <dgm:prSet presAssocID="{83B44529-64A7-4DE4-B448-30A843226CFD}" presName="FiveNodes_5" presStyleLbl="node1" presStyleIdx="4" presStyleCnt="5">
        <dgm:presLayoutVars>
          <dgm:bulletEnabled val="1"/>
        </dgm:presLayoutVars>
      </dgm:prSet>
      <dgm:spPr/>
    </dgm:pt>
    <dgm:pt modelId="{FBDEB75F-4DA1-4480-A4CA-14B96BE29C52}" type="pres">
      <dgm:prSet presAssocID="{83B44529-64A7-4DE4-B448-30A843226CFD}" presName="FiveConn_1-2" presStyleLbl="fgAccFollowNode1" presStyleIdx="0" presStyleCnt="4">
        <dgm:presLayoutVars>
          <dgm:bulletEnabled val="1"/>
        </dgm:presLayoutVars>
      </dgm:prSet>
      <dgm:spPr/>
    </dgm:pt>
    <dgm:pt modelId="{1A7C461B-6C56-49A9-9DF8-D4E92DE6F48D}" type="pres">
      <dgm:prSet presAssocID="{83B44529-64A7-4DE4-B448-30A843226CFD}" presName="FiveConn_2-3" presStyleLbl="fgAccFollowNode1" presStyleIdx="1" presStyleCnt="4">
        <dgm:presLayoutVars>
          <dgm:bulletEnabled val="1"/>
        </dgm:presLayoutVars>
      </dgm:prSet>
      <dgm:spPr/>
    </dgm:pt>
    <dgm:pt modelId="{0447D5B0-84BF-461D-B998-F3F6E5DF9C4C}" type="pres">
      <dgm:prSet presAssocID="{83B44529-64A7-4DE4-B448-30A843226CFD}" presName="FiveConn_3-4" presStyleLbl="fgAccFollowNode1" presStyleIdx="2" presStyleCnt="4">
        <dgm:presLayoutVars>
          <dgm:bulletEnabled val="1"/>
        </dgm:presLayoutVars>
      </dgm:prSet>
      <dgm:spPr/>
    </dgm:pt>
    <dgm:pt modelId="{530AE6DB-C860-4709-B692-F8E0E47E814F}" type="pres">
      <dgm:prSet presAssocID="{83B44529-64A7-4DE4-B448-30A843226CFD}" presName="FiveConn_4-5" presStyleLbl="fgAccFollowNode1" presStyleIdx="3" presStyleCnt="4">
        <dgm:presLayoutVars>
          <dgm:bulletEnabled val="1"/>
        </dgm:presLayoutVars>
      </dgm:prSet>
      <dgm:spPr/>
    </dgm:pt>
    <dgm:pt modelId="{DF27C399-E72B-4658-94FC-57E024299B96}" type="pres">
      <dgm:prSet presAssocID="{83B44529-64A7-4DE4-B448-30A843226CFD}" presName="FiveNodes_1_text" presStyleLbl="node1" presStyleIdx="4" presStyleCnt="5">
        <dgm:presLayoutVars>
          <dgm:bulletEnabled val="1"/>
        </dgm:presLayoutVars>
      </dgm:prSet>
      <dgm:spPr/>
    </dgm:pt>
    <dgm:pt modelId="{105C1CD3-79FB-43D6-94E9-8B794FDD6C46}" type="pres">
      <dgm:prSet presAssocID="{83B44529-64A7-4DE4-B448-30A843226CFD}" presName="FiveNodes_2_text" presStyleLbl="node1" presStyleIdx="4" presStyleCnt="5">
        <dgm:presLayoutVars>
          <dgm:bulletEnabled val="1"/>
        </dgm:presLayoutVars>
      </dgm:prSet>
      <dgm:spPr/>
    </dgm:pt>
    <dgm:pt modelId="{1C47BB72-650B-4B5E-97C3-DCCED69AE014}" type="pres">
      <dgm:prSet presAssocID="{83B44529-64A7-4DE4-B448-30A843226CFD}" presName="FiveNodes_3_text" presStyleLbl="node1" presStyleIdx="4" presStyleCnt="5">
        <dgm:presLayoutVars>
          <dgm:bulletEnabled val="1"/>
        </dgm:presLayoutVars>
      </dgm:prSet>
      <dgm:spPr/>
    </dgm:pt>
    <dgm:pt modelId="{028C5309-2DEF-4503-AEDF-15D344FAA4F7}" type="pres">
      <dgm:prSet presAssocID="{83B44529-64A7-4DE4-B448-30A843226CFD}" presName="FiveNodes_4_text" presStyleLbl="node1" presStyleIdx="4" presStyleCnt="5">
        <dgm:presLayoutVars>
          <dgm:bulletEnabled val="1"/>
        </dgm:presLayoutVars>
      </dgm:prSet>
      <dgm:spPr/>
    </dgm:pt>
    <dgm:pt modelId="{CF61F787-9BA1-42CE-8E35-92C801D74374}" type="pres">
      <dgm:prSet presAssocID="{83B44529-64A7-4DE4-B448-30A843226CF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666E70A-8606-4C1F-8D2A-C28CB0D3ADDB}" type="presOf" srcId="{1FFE9C2A-88E4-41B5-AE6E-3F8E152C02FD}" destId="{FBDEB75F-4DA1-4480-A4CA-14B96BE29C52}" srcOrd="0" destOrd="0" presId="urn:microsoft.com/office/officeart/2005/8/layout/vProcess5"/>
    <dgm:cxn modelId="{88DF270F-08C0-4BF5-9A2A-1DE62350C5CC}" type="presOf" srcId="{83B44529-64A7-4DE4-B448-30A843226CFD}" destId="{0ED6CD33-CF0C-4B67-89FD-4D56A289E86A}" srcOrd="0" destOrd="0" presId="urn:microsoft.com/office/officeart/2005/8/layout/vProcess5"/>
    <dgm:cxn modelId="{72A14917-BFBA-4071-B901-D7F744D6EC32}" type="presOf" srcId="{CD36BCF9-D733-4AB6-B546-EA5CF50CC93C}" destId="{0447D5B0-84BF-461D-B998-F3F6E5DF9C4C}" srcOrd="0" destOrd="0" presId="urn:microsoft.com/office/officeart/2005/8/layout/vProcess5"/>
    <dgm:cxn modelId="{2E127E2B-10AA-4BAC-8A24-8E4326466321}" type="presOf" srcId="{079A4037-38E7-40BB-8D51-1032F5340AF4}" destId="{279ADB31-9903-484F-99B6-435CBBEFCD57}" srcOrd="0" destOrd="0" presId="urn:microsoft.com/office/officeart/2005/8/layout/vProcess5"/>
    <dgm:cxn modelId="{4C26D32C-4C5E-4F49-BB56-69861C79B771}" type="presOf" srcId="{BEF359DD-3032-4401-848D-A7D1BBB8D0AC}" destId="{2590E182-85DC-44E5-8305-845C64249348}" srcOrd="0" destOrd="0" presId="urn:microsoft.com/office/officeart/2005/8/layout/vProcess5"/>
    <dgm:cxn modelId="{25CDDA2E-1315-4CDE-8B74-7AC32F36CCCC}" type="presOf" srcId="{BEF359DD-3032-4401-848D-A7D1BBB8D0AC}" destId="{1C47BB72-650B-4B5E-97C3-DCCED69AE014}" srcOrd="1" destOrd="0" presId="urn:microsoft.com/office/officeart/2005/8/layout/vProcess5"/>
    <dgm:cxn modelId="{6ACC513C-D5A9-48BD-B905-8CD9D6510550}" srcId="{83B44529-64A7-4DE4-B448-30A843226CFD}" destId="{BEF359DD-3032-4401-848D-A7D1BBB8D0AC}" srcOrd="2" destOrd="0" parTransId="{398FBD0D-791E-41DD-905D-E0068FAFD9A1}" sibTransId="{CD36BCF9-D733-4AB6-B546-EA5CF50CC93C}"/>
    <dgm:cxn modelId="{2242C040-578D-49BC-9943-CF2BC0A31845}" type="presOf" srcId="{FE2762FC-21D1-421F-A1BB-4B59F839CFE2}" destId="{D3964D1E-2932-41CD-A586-220F14F6CD18}" srcOrd="0" destOrd="0" presId="urn:microsoft.com/office/officeart/2005/8/layout/vProcess5"/>
    <dgm:cxn modelId="{776A255B-EF2D-470A-A52D-346A63F352C8}" type="presOf" srcId="{FE2762FC-21D1-421F-A1BB-4B59F839CFE2}" destId="{DF27C399-E72B-4658-94FC-57E024299B96}" srcOrd="1" destOrd="0" presId="urn:microsoft.com/office/officeart/2005/8/layout/vProcess5"/>
    <dgm:cxn modelId="{7D15C478-E887-4E96-BDD6-93BABB279955}" type="presOf" srcId="{079A4037-38E7-40BB-8D51-1032F5340AF4}" destId="{CF61F787-9BA1-42CE-8E35-92C801D74374}" srcOrd="1" destOrd="0" presId="urn:microsoft.com/office/officeart/2005/8/layout/vProcess5"/>
    <dgm:cxn modelId="{5756977F-1B41-4FBE-A3B4-220F61031CB4}" type="presOf" srcId="{2DD500DD-1FEA-4C34-AF62-C2EFEE831625}" destId="{D6495B9E-E8C5-4BCC-A82E-0C57EAC9FB65}" srcOrd="0" destOrd="0" presId="urn:microsoft.com/office/officeart/2005/8/layout/vProcess5"/>
    <dgm:cxn modelId="{006E9D8D-E525-4F7E-A66A-C8DACEF2D475}" srcId="{83B44529-64A7-4DE4-B448-30A843226CFD}" destId="{3303A672-E60A-419E-8A79-B496979C665D}" srcOrd="3" destOrd="0" parTransId="{174181A7-8487-4963-B058-49A33301AB34}" sibTransId="{4E115C43-05B4-4CBE-BCC3-9A15C66DB846}"/>
    <dgm:cxn modelId="{C3C33DB1-3566-4F48-AB26-3A271118B42C}" type="presOf" srcId="{4E115C43-05B4-4CBE-BCC3-9A15C66DB846}" destId="{530AE6DB-C860-4709-B692-F8E0E47E814F}" srcOrd="0" destOrd="0" presId="urn:microsoft.com/office/officeart/2005/8/layout/vProcess5"/>
    <dgm:cxn modelId="{CA2BFEBD-F1C3-40B2-BBF6-B5667B4370E8}" srcId="{83B44529-64A7-4DE4-B448-30A843226CFD}" destId="{2DD500DD-1FEA-4C34-AF62-C2EFEE831625}" srcOrd="1" destOrd="0" parTransId="{4CCBF624-4C13-4605-AEC8-89C2C5D3286F}" sibTransId="{2BD6FEC6-A2FA-4C7B-9507-A9DA724D1471}"/>
    <dgm:cxn modelId="{8E9B32EA-52F9-4822-A2F7-EDC5F4827D9D}" type="presOf" srcId="{3303A672-E60A-419E-8A79-B496979C665D}" destId="{3BFAB479-877F-4D54-A102-C98083AC69E0}" srcOrd="0" destOrd="0" presId="urn:microsoft.com/office/officeart/2005/8/layout/vProcess5"/>
    <dgm:cxn modelId="{8D1416F2-D29F-4800-A2F4-FE586CCDFA80}" type="presOf" srcId="{3303A672-E60A-419E-8A79-B496979C665D}" destId="{028C5309-2DEF-4503-AEDF-15D344FAA4F7}" srcOrd="1" destOrd="0" presId="urn:microsoft.com/office/officeart/2005/8/layout/vProcess5"/>
    <dgm:cxn modelId="{D93C6AF4-303D-4639-9D6D-3C7236B99D6C}" srcId="{83B44529-64A7-4DE4-B448-30A843226CFD}" destId="{079A4037-38E7-40BB-8D51-1032F5340AF4}" srcOrd="4" destOrd="0" parTransId="{BF460DF7-8923-41D2-9D68-384EC256B886}" sibTransId="{D478B2D8-2B0A-4803-AE01-8A54DD68D99C}"/>
    <dgm:cxn modelId="{714C79F8-0AB1-4073-8257-675507A156CC}" type="presOf" srcId="{2BD6FEC6-A2FA-4C7B-9507-A9DA724D1471}" destId="{1A7C461B-6C56-49A9-9DF8-D4E92DE6F48D}" srcOrd="0" destOrd="0" presId="urn:microsoft.com/office/officeart/2005/8/layout/vProcess5"/>
    <dgm:cxn modelId="{75E383FC-1525-41A3-AF14-FFDCAD2EDF74}" srcId="{83B44529-64A7-4DE4-B448-30A843226CFD}" destId="{FE2762FC-21D1-421F-A1BB-4B59F839CFE2}" srcOrd="0" destOrd="0" parTransId="{B4FDA556-2604-4A07-97A9-5ECBD5FF83D8}" sibTransId="{1FFE9C2A-88E4-41B5-AE6E-3F8E152C02FD}"/>
    <dgm:cxn modelId="{4EFC58FD-1E8F-4EFF-9866-0F07D9B3025B}" type="presOf" srcId="{2DD500DD-1FEA-4C34-AF62-C2EFEE831625}" destId="{105C1CD3-79FB-43D6-94E9-8B794FDD6C46}" srcOrd="1" destOrd="0" presId="urn:microsoft.com/office/officeart/2005/8/layout/vProcess5"/>
    <dgm:cxn modelId="{AB617FCE-68B9-4A82-99B2-30ED75C19E69}" type="presParOf" srcId="{0ED6CD33-CF0C-4B67-89FD-4D56A289E86A}" destId="{40343767-D23E-490A-867A-A5FB08A82B1E}" srcOrd="0" destOrd="0" presId="urn:microsoft.com/office/officeart/2005/8/layout/vProcess5"/>
    <dgm:cxn modelId="{C8DE5EFD-3C5C-4128-8E4D-44C95389601A}" type="presParOf" srcId="{0ED6CD33-CF0C-4B67-89FD-4D56A289E86A}" destId="{D3964D1E-2932-41CD-A586-220F14F6CD18}" srcOrd="1" destOrd="0" presId="urn:microsoft.com/office/officeart/2005/8/layout/vProcess5"/>
    <dgm:cxn modelId="{4909ACF1-AFAF-457C-8906-10D9D4A48D1A}" type="presParOf" srcId="{0ED6CD33-CF0C-4B67-89FD-4D56A289E86A}" destId="{D6495B9E-E8C5-4BCC-A82E-0C57EAC9FB65}" srcOrd="2" destOrd="0" presId="urn:microsoft.com/office/officeart/2005/8/layout/vProcess5"/>
    <dgm:cxn modelId="{94377CEE-29C9-4CBF-AA73-2E9DC6D0EACA}" type="presParOf" srcId="{0ED6CD33-CF0C-4B67-89FD-4D56A289E86A}" destId="{2590E182-85DC-44E5-8305-845C64249348}" srcOrd="3" destOrd="0" presId="urn:microsoft.com/office/officeart/2005/8/layout/vProcess5"/>
    <dgm:cxn modelId="{C666262D-6599-4D51-9EF6-CDF47E85E27B}" type="presParOf" srcId="{0ED6CD33-CF0C-4B67-89FD-4D56A289E86A}" destId="{3BFAB479-877F-4D54-A102-C98083AC69E0}" srcOrd="4" destOrd="0" presId="urn:microsoft.com/office/officeart/2005/8/layout/vProcess5"/>
    <dgm:cxn modelId="{91DF67E0-6D1D-4471-B399-951C596AE5D5}" type="presParOf" srcId="{0ED6CD33-CF0C-4B67-89FD-4D56A289E86A}" destId="{279ADB31-9903-484F-99B6-435CBBEFCD57}" srcOrd="5" destOrd="0" presId="urn:microsoft.com/office/officeart/2005/8/layout/vProcess5"/>
    <dgm:cxn modelId="{AC7457F0-E630-4813-8AFC-E4AE50443D5A}" type="presParOf" srcId="{0ED6CD33-CF0C-4B67-89FD-4D56A289E86A}" destId="{FBDEB75F-4DA1-4480-A4CA-14B96BE29C52}" srcOrd="6" destOrd="0" presId="urn:microsoft.com/office/officeart/2005/8/layout/vProcess5"/>
    <dgm:cxn modelId="{201CCC09-ACD9-4857-9FA0-76F945288769}" type="presParOf" srcId="{0ED6CD33-CF0C-4B67-89FD-4D56A289E86A}" destId="{1A7C461B-6C56-49A9-9DF8-D4E92DE6F48D}" srcOrd="7" destOrd="0" presId="urn:microsoft.com/office/officeart/2005/8/layout/vProcess5"/>
    <dgm:cxn modelId="{0501C5F4-F501-4FAC-874D-425A2CE54E87}" type="presParOf" srcId="{0ED6CD33-CF0C-4B67-89FD-4D56A289E86A}" destId="{0447D5B0-84BF-461D-B998-F3F6E5DF9C4C}" srcOrd="8" destOrd="0" presId="urn:microsoft.com/office/officeart/2005/8/layout/vProcess5"/>
    <dgm:cxn modelId="{2A7B6F2B-10B7-4E15-AD83-1BE975417733}" type="presParOf" srcId="{0ED6CD33-CF0C-4B67-89FD-4D56A289E86A}" destId="{530AE6DB-C860-4709-B692-F8E0E47E814F}" srcOrd="9" destOrd="0" presId="urn:microsoft.com/office/officeart/2005/8/layout/vProcess5"/>
    <dgm:cxn modelId="{B39860DC-F586-4D67-B56F-B9DCD3933520}" type="presParOf" srcId="{0ED6CD33-CF0C-4B67-89FD-4D56A289E86A}" destId="{DF27C399-E72B-4658-94FC-57E024299B96}" srcOrd="10" destOrd="0" presId="urn:microsoft.com/office/officeart/2005/8/layout/vProcess5"/>
    <dgm:cxn modelId="{AC17308F-2E86-40E5-8626-3FC5F2202D1D}" type="presParOf" srcId="{0ED6CD33-CF0C-4B67-89FD-4D56A289E86A}" destId="{105C1CD3-79FB-43D6-94E9-8B794FDD6C46}" srcOrd="11" destOrd="0" presId="urn:microsoft.com/office/officeart/2005/8/layout/vProcess5"/>
    <dgm:cxn modelId="{0B6457FB-D97B-4127-8647-DF3CDD28A92B}" type="presParOf" srcId="{0ED6CD33-CF0C-4B67-89FD-4D56A289E86A}" destId="{1C47BB72-650B-4B5E-97C3-DCCED69AE014}" srcOrd="12" destOrd="0" presId="urn:microsoft.com/office/officeart/2005/8/layout/vProcess5"/>
    <dgm:cxn modelId="{A5365833-7734-4C32-B389-A1260B7F7747}" type="presParOf" srcId="{0ED6CD33-CF0C-4B67-89FD-4D56A289E86A}" destId="{028C5309-2DEF-4503-AEDF-15D344FAA4F7}" srcOrd="13" destOrd="0" presId="urn:microsoft.com/office/officeart/2005/8/layout/vProcess5"/>
    <dgm:cxn modelId="{5921CE92-94E3-4127-A905-BF5B16621796}" type="presParOf" srcId="{0ED6CD33-CF0C-4B67-89FD-4D56A289E86A}" destId="{CF61F787-9BA1-42CE-8E35-92C801D7437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AEC781-6A29-4073-AB52-3604030482BA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C3CDEFBF-E8A2-4E7B-B0AB-F1C1FBDD28B8}">
      <dgm:prSet phldrT="[Tekst]" custT="1"/>
      <dgm:spPr/>
      <dgm:t>
        <a:bodyPr/>
        <a:lstStyle/>
        <a:p>
          <a:pPr algn="l"/>
          <a:r>
            <a:rPr lang="et-EE" sz="1500" b="1" dirty="0">
              <a:latin typeface="Montserrat"/>
            </a:rPr>
            <a:t>KOV ESITAB LIITUMISSOOVI</a:t>
          </a:r>
        </a:p>
      </dgm:t>
    </dgm:pt>
    <dgm:pt modelId="{9A954668-B5BC-4873-BCFF-7634C6FB50F4}" type="parTrans" cxnId="{9409FC77-1716-4546-9877-13DC98C37F97}">
      <dgm:prSet/>
      <dgm:spPr/>
      <dgm:t>
        <a:bodyPr/>
        <a:lstStyle/>
        <a:p>
          <a:endParaRPr lang="et-EE"/>
        </a:p>
      </dgm:t>
    </dgm:pt>
    <dgm:pt modelId="{E8BCD888-4394-4C3B-82EC-3E9BEB3A24DA}" type="sibTrans" cxnId="{9409FC77-1716-4546-9877-13DC98C37F97}">
      <dgm:prSet/>
      <dgm:spPr/>
      <dgm:t>
        <a:bodyPr/>
        <a:lstStyle/>
        <a:p>
          <a:endParaRPr lang="et-EE"/>
        </a:p>
      </dgm:t>
    </dgm:pt>
    <dgm:pt modelId="{89FF375F-B749-41A9-96A0-32A2FCBC4578}">
      <dgm:prSet phldrT="[Tekst]" custT="1"/>
      <dgm:spPr/>
      <dgm:t>
        <a:bodyPr/>
        <a:lstStyle/>
        <a:p>
          <a:pPr algn="l"/>
          <a:r>
            <a:rPr lang="et-EE" sz="1500" b="1" dirty="0">
              <a:latin typeface="Montserrat"/>
            </a:rPr>
            <a:t>LUUAKSE INFO SISESTAJATE KONTOD</a:t>
          </a:r>
        </a:p>
      </dgm:t>
    </dgm:pt>
    <dgm:pt modelId="{E312E827-CA9B-4C9D-B7B6-EDCFDC6F1D12}" type="parTrans" cxnId="{3588D7B2-97D2-4E50-A487-A5AA0E4EC54C}">
      <dgm:prSet/>
      <dgm:spPr/>
      <dgm:t>
        <a:bodyPr/>
        <a:lstStyle/>
        <a:p>
          <a:endParaRPr lang="et-EE"/>
        </a:p>
      </dgm:t>
    </dgm:pt>
    <dgm:pt modelId="{2B170812-1758-4735-B806-E6EBEC20C833}" type="sibTrans" cxnId="{3588D7B2-97D2-4E50-A487-A5AA0E4EC54C}">
      <dgm:prSet/>
      <dgm:spPr/>
      <dgm:t>
        <a:bodyPr/>
        <a:lstStyle/>
        <a:p>
          <a:endParaRPr lang="et-EE"/>
        </a:p>
      </dgm:t>
    </dgm:pt>
    <dgm:pt modelId="{2927E7C2-C7D2-4B16-88F6-4E5DF2F357F1}">
      <dgm:prSet phldrT="[Tekst]"/>
      <dgm:spPr>
        <a:solidFill>
          <a:srgbClr val="6C01AE"/>
        </a:solidFill>
      </dgm:spPr>
      <dgm:t>
        <a:bodyPr/>
        <a:lstStyle/>
        <a:p>
          <a:r>
            <a:rPr lang="et-EE" dirty="0"/>
            <a:t>KOV haldur loob info </a:t>
          </a:r>
          <a:r>
            <a:rPr lang="et-EE" dirty="0" err="1"/>
            <a:t>sisestajatele</a:t>
          </a:r>
          <a:r>
            <a:rPr lang="et-EE" dirty="0"/>
            <a:t> kontod</a:t>
          </a:r>
        </a:p>
      </dgm:t>
    </dgm:pt>
    <dgm:pt modelId="{7BC75D17-D6D1-432E-B22C-EB37AFD60A49}" type="parTrans" cxnId="{CB484CD6-E270-4983-A147-24AD8A310324}">
      <dgm:prSet/>
      <dgm:spPr/>
      <dgm:t>
        <a:bodyPr/>
        <a:lstStyle/>
        <a:p>
          <a:endParaRPr lang="et-EE"/>
        </a:p>
      </dgm:t>
    </dgm:pt>
    <dgm:pt modelId="{2F36AC22-4F21-4E4E-978E-954C2D59C711}" type="sibTrans" cxnId="{CB484CD6-E270-4983-A147-24AD8A310324}">
      <dgm:prSet/>
      <dgm:spPr/>
      <dgm:t>
        <a:bodyPr/>
        <a:lstStyle/>
        <a:p>
          <a:endParaRPr lang="et-EE"/>
        </a:p>
      </dgm:t>
    </dgm:pt>
    <dgm:pt modelId="{664FBA33-F1A9-44BC-B4DF-FA772E8F847F}">
      <dgm:prSet phldrT="[Tekst]" custT="1"/>
      <dgm:spPr/>
      <dgm:t>
        <a:bodyPr/>
        <a:lstStyle/>
        <a:p>
          <a:pPr algn="l"/>
          <a:r>
            <a:rPr lang="et-EE" sz="1500" b="1" dirty="0">
              <a:latin typeface="Montserrat"/>
            </a:rPr>
            <a:t>KUTSUME NOORI LIITUMA</a:t>
          </a:r>
        </a:p>
      </dgm:t>
    </dgm:pt>
    <dgm:pt modelId="{1EB936D3-8DB6-4485-AFEA-324FE7782D70}" type="parTrans" cxnId="{760E9AAE-6852-4670-81E0-3D29858E20F6}">
      <dgm:prSet/>
      <dgm:spPr/>
      <dgm:t>
        <a:bodyPr/>
        <a:lstStyle/>
        <a:p>
          <a:endParaRPr lang="et-EE"/>
        </a:p>
      </dgm:t>
    </dgm:pt>
    <dgm:pt modelId="{E6483042-AA84-48A3-929C-347F0C48F086}" type="sibTrans" cxnId="{760E9AAE-6852-4670-81E0-3D29858E20F6}">
      <dgm:prSet/>
      <dgm:spPr/>
      <dgm:t>
        <a:bodyPr/>
        <a:lstStyle/>
        <a:p>
          <a:endParaRPr lang="et-EE"/>
        </a:p>
      </dgm:t>
    </dgm:pt>
    <dgm:pt modelId="{FAB68BCD-0356-4574-9EAA-3DDCC4CC4551}">
      <dgm:prSet phldrT="[Tekst]"/>
      <dgm:spPr>
        <a:solidFill>
          <a:srgbClr val="FF7F00"/>
        </a:solidFill>
      </dgm:spPr>
      <dgm:t>
        <a:bodyPr/>
        <a:lstStyle/>
        <a:p>
          <a:r>
            <a:rPr lang="et-EE" dirty="0"/>
            <a:t>Eelkujundatud materjalid</a:t>
          </a:r>
        </a:p>
      </dgm:t>
    </dgm:pt>
    <dgm:pt modelId="{EE4E5161-D07C-4AFD-8613-BA02F9C382FF}" type="parTrans" cxnId="{8D56CBF3-E8F2-4984-A0C6-55E77B0F408F}">
      <dgm:prSet/>
      <dgm:spPr/>
      <dgm:t>
        <a:bodyPr/>
        <a:lstStyle/>
        <a:p>
          <a:endParaRPr lang="et-EE"/>
        </a:p>
      </dgm:t>
    </dgm:pt>
    <dgm:pt modelId="{835EEAE7-7DF9-4609-BB2B-BD2CD6242246}" type="sibTrans" cxnId="{8D56CBF3-E8F2-4984-A0C6-55E77B0F408F}">
      <dgm:prSet/>
      <dgm:spPr/>
      <dgm:t>
        <a:bodyPr/>
        <a:lstStyle/>
        <a:p>
          <a:endParaRPr lang="et-EE"/>
        </a:p>
      </dgm:t>
    </dgm:pt>
    <dgm:pt modelId="{8D0C88AB-405E-41DF-9D9C-FFF6FBC48A59}">
      <dgm:prSet phldrT="[Tekst]"/>
      <dgm:spPr>
        <a:solidFill>
          <a:srgbClr val="FF7F00"/>
        </a:solidFill>
      </dgm:spPr>
      <dgm:t>
        <a:bodyPr/>
        <a:lstStyle/>
        <a:p>
          <a:r>
            <a:rPr lang="et-EE" dirty="0"/>
            <a:t>Omavalitsusele saadetakse turundusmaterjalide komplekt</a:t>
          </a:r>
        </a:p>
      </dgm:t>
    </dgm:pt>
    <dgm:pt modelId="{486D5D3E-4166-4221-82FE-0ED377A70823}" type="parTrans" cxnId="{F18A972B-4D56-47AD-A9F5-C14FD406E1FE}">
      <dgm:prSet/>
      <dgm:spPr/>
      <dgm:t>
        <a:bodyPr/>
        <a:lstStyle/>
        <a:p>
          <a:endParaRPr lang="et-EE"/>
        </a:p>
      </dgm:t>
    </dgm:pt>
    <dgm:pt modelId="{319C2065-BA89-4F6C-BCAB-DF9AB31D7F09}" type="sibTrans" cxnId="{F18A972B-4D56-47AD-A9F5-C14FD406E1FE}">
      <dgm:prSet/>
      <dgm:spPr/>
      <dgm:t>
        <a:bodyPr/>
        <a:lstStyle/>
        <a:p>
          <a:endParaRPr lang="et-EE"/>
        </a:p>
      </dgm:t>
    </dgm:pt>
    <dgm:pt modelId="{463B93D6-3CE7-4D8E-8D63-6739C150ADE7}">
      <dgm:prSet phldrT="[Tekst]"/>
      <dgm:spPr>
        <a:solidFill>
          <a:srgbClr val="FF7F00"/>
        </a:solidFill>
      </dgm:spPr>
      <dgm:t>
        <a:bodyPr/>
        <a:lstStyle/>
        <a:p>
          <a:r>
            <a:rPr lang="et-EE" dirty="0"/>
            <a:t>KOV otsustab kuidas haldab kasutajakontosid</a:t>
          </a:r>
        </a:p>
      </dgm:t>
    </dgm:pt>
    <dgm:pt modelId="{1BD46D63-4501-41E9-906C-F58CB93CB2C3}" type="parTrans" cxnId="{7C7CAA65-B1E9-4022-AFC0-09E17DA7469D}">
      <dgm:prSet/>
      <dgm:spPr/>
      <dgm:t>
        <a:bodyPr/>
        <a:lstStyle/>
        <a:p>
          <a:endParaRPr lang="et-EE"/>
        </a:p>
      </dgm:t>
    </dgm:pt>
    <dgm:pt modelId="{5006861C-0D9A-4C5E-8894-E23CB7E0557C}" type="sibTrans" cxnId="{7C7CAA65-B1E9-4022-AFC0-09E17DA7469D}">
      <dgm:prSet/>
      <dgm:spPr/>
      <dgm:t>
        <a:bodyPr/>
        <a:lstStyle/>
        <a:p>
          <a:endParaRPr lang="et-EE"/>
        </a:p>
      </dgm:t>
    </dgm:pt>
    <dgm:pt modelId="{5E14B1D3-9833-40BD-9DBC-EC1E9FDC3C8B}">
      <dgm:prSet phldrT="[Tekst]"/>
      <dgm:spPr>
        <a:solidFill>
          <a:srgbClr val="6C01AE"/>
        </a:solidFill>
      </dgm:spPr>
      <dgm:t>
        <a:bodyPr/>
        <a:lstStyle/>
        <a:p>
          <a:r>
            <a:rPr lang="et-EE" dirty="0"/>
            <a:t>Erinevad organisatsioonid saavad oma kontod</a:t>
          </a:r>
        </a:p>
      </dgm:t>
    </dgm:pt>
    <dgm:pt modelId="{270A4CB5-1381-4205-8283-57103DA3237A}" type="parTrans" cxnId="{D2A90600-4CDC-477B-89CE-9A6C616EA73E}">
      <dgm:prSet/>
      <dgm:spPr/>
      <dgm:t>
        <a:bodyPr/>
        <a:lstStyle/>
        <a:p>
          <a:endParaRPr lang="et-EE"/>
        </a:p>
      </dgm:t>
    </dgm:pt>
    <dgm:pt modelId="{CD9FE5A0-F7B6-4EB1-BEC2-42848FCDFBF1}" type="sibTrans" cxnId="{D2A90600-4CDC-477B-89CE-9A6C616EA73E}">
      <dgm:prSet/>
      <dgm:spPr/>
      <dgm:t>
        <a:bodyPr/>
        <a:lstStyle/>
        <a:p>
          <a:endParaRPr lang="et-EE"/>
        </a:p>
      </dgm:t>
    </dgm:pt>
    <dgm:pt modelId="{635868E1-64BA-4E42-BE4A-75101FE6B524}">
      <dgm:prSet phldrT="[Tekst]"/>
      <dgm:spPr>
        <a:solidFill>
          <a:srgbClr val="FF7F00"/>
        </a:solidFill>
      </dgm:spPr>
      <dgm:t>
        <a:bodyPr/>
        <a:lstStyle/>
        <a:p>
          <a:r>
            <a:rPr lang="et-EE" dirty="0"/>
            <a:t>Turundusmaterjalid (kleepsud, voldikud jms)</a:t>
          </a:r>
        </a:p>
      </dgm:t>
    </dgm:pt>
    <dgm:pt modelId="{96B709A4-7EAD-4124-9D4C-1D276A41C7CB}" type="parTrans" cxnId="{D6EA0301-59F3-4F43-BC38-61A336016DAE}">
      <dgm:prSet/>
      <dgm:spPr/>
      <dgm:t>
        <a:bodyPr/>
        <a:lstStyle/>
        <a:p>
          <a:endParaRPr lang="et-EE"/>
        </a:p>
      </dgm:t>
    </dgm:pt>
    <dgm:pt modelId="{2769FB3C-34AB-452C-BF1C-C6FA611A0001}" type="sibTrans" cxnId="{D6EA0301-59F3-4F43-BC38-61A336016DAE}">
      <dgm:prSet/>
      <dgm:spPr/>
      <dgm:t>
        <a:bodyPr/>
        <a:lstStyle/>
        <a:p>
          <a:endParaRPr lang="et-EE"/>
        </a:p>
      </dgm:t>
    </dgm:pt>
    <dgm:pt modelId="{E0E53B75-2F0B-4547-B2E7-CC39672811C4}">
      <dgm:prSet phldrT="[Tekst]"/>
      <dgm:spPr>
        <a:solidFill>
          <a:srgbClr val="FF7F00"/>
        </a:solidFill>
      </dgm:spPr>
      <dgm:t>
        <a:bodyPr/>
        <a:lstStyle/>
        <a:p>
          <a:r>
            <a:rPr lang="et-EE" dirty="0"/>
            <a:t>Üle-eestilised kampaaniad</a:t>
          </a:r>
        </a:p>
      </dgm:t>
    </dgm:pt>
    <dgm:pt modelId="{7B826CDC-1A77-43C2-B62F-F4BFE92D8814}" type="parTrans" cxnId="{4618B3AE-D39E-40E0-913B-C1BE2D1FEDF4}">
      <dgm:prSet/>
      <dgm:spPr/>
      <dgm:t>
        <a:bodyPr/>
        <a:lstStyle/>
        <a:p>
          <a:endParaRPr lang="et-EE"/>
        </a:p>
      </dgm:t>
    </dgm:pt>
    <dgm:pt modelId="{71562695-40FE-4FF5-86BE-A9239CEEBCC9}" type="sibTrans" cxnId="{4618B3AE-D39E-40E0-913B-C1BE2D1FEDF4}">
      <dgm:prSet/>
      <dgm:spPr/>
      <dgm:t>
        <a:bodyPr/>
        <a:lstStyle/>
        <a:p>
          <a:endParaRPr lang="et-EE"/>
        </a:p>
      </dgm:t>
    </dgm:pt>
    <dgm:pt modelId="{DE050042-023A-42D5-B968-0A966AD219BD}">
      <dgm:prSet phldrT="[Tekst]"/>
      <dgm:spPr>
        <a:solidFill>
          <a:srgbClr val="FF7F00"/>
        </a:solidFill>
      </dgm:spPr>
      <dgm:t>
        <a:bodyPr/>
        <a:lstStyle/>
        <a:p>
          <a:pPr rtl="0"/>
          <a:r>
            <a:rPr lang="et-EE" dirty="0" err="1"/>
            <a:t>KOVide</a:t>
          </a:r>
          <a:r>
            <a:rPr lang="et-EE" dirty="0"/>
            <a:t> ja asutuste ülesanne portaali reklaamida oma piirkonnas</a:t>
          </a:r>
          <a:r>
            <a:rPr lang="et-EE" dirty="0">
              <a:latin typeface="Calibri Light" panose="020F0302020204030204"/>
            </a:rPr>
            <a:t> </a:t>
          </a:r>
          <a:endParaRPr lang="et-EE" dirty="0"/>
        </a:p>
      </dgm:t>
    </dgm:pt>
    <dgm:pt modelId="{16AE3D13-2CAC-4DB3-83A1-EA6ACA0586C8}" type="parTrans" cxnId="{5BCDA02B-EA5D-4B41-8FD6-CDB3C477A116}">
      <dgm:prSet/>
      <dgm:spPr/>
      <dgm:t>
        <a:bodyPr/>
        <a:lstStyle/>
        <a:p>
          <a:endParaRPr lang="et-EE"/>
        </a:p>
      </dgm:t>
    </dgm:pt>
    <dgm:pt modelId="{D3E8D11D-AFDE-42E1-BF02-FEC81B73B5D7}" type="sibTrans" cxnId="{5BCDA02B-EA5D-4B41-8FD6-CDB3C477A116}">
      <dgm:prSet/>
      <dgm:spPr/>
      <dgm:t>
        <a:bodyPr/>
        <a:lstStyle/>
        <a:p>
          <a:endParaRPr lang="et-EE"/>
        </a:p>
      </dgm:t>
    </dgm:pt>
    <dgm:pt modelId="{9BA188FE-E99A-4938-8E1C-95EB8FDDB585}">
      <dgm:prSet phldrT="[Tekst]"/>
      <dgm:spPr>
        <a:solidFill>
          <a:srgbClr val="FF7F00"/>
        </a:solidFill>
      </dgm:spPr>
      <dgm:t>
        <a:bodyPr/>
        <a:lstStyle/>
        <a:p>
          <a:r>
            <a:rPr lang="et-EE" dirty="0" err="1"/>
            <a:t>Harno</a:t>
          </a:r>
          <a:r>
            <a:rPr lang="et-EE" dirty="0"/>
            <a:t> sõlmib </a:t>
          </a:r>
          <a:r>
            <a:rPr lang="et-EE" dirty="0" err="1"/>
            <a:t>KOViga</a:t>
          </a:r>
          <a:r>
            <a:rPr lang="et-EE" dirty="0"/>
            <a:t> lepingu</a:t>
          </a:r>
        </a:p>
      </dgm:t>
    </dgm:pt>
    <dgm:pt modelId="{78EDE615-369D-49BF-AEAA-AC1C58E3CF32}" type="parTrans" cxnId="{914DE41F-1B96-4FC3-8043-C8C71A2DF949}">
      <dgm:prSet/>
      <dgm:spPr/>
      <dgm:t>
        <a:bodyPr/>
        <a:lstStyle/>
        <a:p>
          <a:endParaRPr lang="et-EE"/>
        </a:p>
      </dgm:t>
    </dgm:pt>
    <dgm:pt modelId="{20E5EE3D-BD90-45F8-8018-A4031D6BF5C8}" type="sibTrans" cxnId="{914DE41F-1B96-4FC3-8043-C8C71A2DF949}">
      <dgm:prSet/>
      <dgm:spPr/>
      <dgm:t>
        <a:bodyPr/>
        <a:lstStyle/>
        <a:p>
          <a:endParaRPr lang="et-EE"/>
        </a:p>
      </dgm:t>
    </dgm:pt>
    <dgm:pt modelId="{01214BDD-E6F5-4495-B00D-9A83E07931C7}">
      <dgm:prSet phldrT="[Tekst]"/>
      <dgm:spPr>
        <a:solidFill>
          <a:srgbClr val="FF7F00"/>
        </a:solidFill>
      </dgm:spPr>
      <dgm:t>
        <a:bodyPr/>
        <a:lstStyle/>
        <a:p>
          <a:r>
            <a:rPr lang="et-EE" dirty="0"/>
            <a:t>KOV kasutaja on oma piirkonna peakasutaja</a:t>
          </a:r>
        </a:p>
      </dgm:t>
    </dgm:pt>
    <dgm:pt modelId="{074B40BF-4A15-42CA-A27D-2BD60358D8A8}" type="parTrans" cxnId="{A8898232-B8A8-47E7-84DB-B121573817A9}">
      <dgm:prSet/>
      <dgm:spPr/>
      <dgm:t>
        <a:bodyPr/>
        <a:lstStyle/>
        <a:p>
          <a:endParaRPr lang="et-EE"/>
        </a:p>
      </dgm:t>
    </dgm:pt>
    <dgm:pt modelId="{AF272D53-FDE0-4E20-B2EF-FA097983CD7A}" type="sibTrans" cxnId="{A8898232-B8A8-47E7-84DB-B121573817A9}">
      <dgm:prSet/>
      <dgm:spPr/>
      <dgm:t>
        <a:bodyPr/>
        <a:lstStyle/>
        <a:p>
          <a:endParaRPr lang="et-EE"/>
        </a:p>
      </dgm:t>
    </dgm:pt>
    <dgm:pt modelId="{1AA2212C-4382-4DFD-B54B-636331A00E8B}">
      <dgm:prSet phldrT="[Tekst]"/>
      <dgm:spPr>
        <a:solidFill>
          <a:srgbClr val="FF7F00"/>
        </a:solidFill>
      </dgm:spPr>
      <dgm:t>
        <a:bodyPr/>
        <a:lstStyle/>
        <a:p>
          <a:r>
            <a:rPr lang="et-EE" dirty="0"/>
            <a:t>Luuakse KOV halduri konto</a:t>
          </a:r>
        </a:p>
      </dgm:t>
    </dgm:pt>
    <dgm:pt modelId="{DB3076E8-9A7B-4415-9A98-60BE6E31922E}" type="parTrans" cxnId="{06D2ACFC-6E42-45CD-A480-9083E568E9D0}">
      <dgm:prSet/>
      <dgm:spPr/>
      <dgm:t>
        <a:bodyPr/>
        <a:lstStyle/>
        <a:p>
          <a:endParaRPr lang="et-EE"/>
        </a:p>
      </dgm:t>
    </dgm:pt>
    <dgm:pt modelId="{8837F37A-3362-4C53-BE02-608FD8F77F10}" type="sibTrans" cxnId="{06D2ACFC-6E42-45CD-A480-9083E568E9D0}">
      <dgm:prSet/>
      <dgm:spPr/>
      <dgm:t>
        <a:bodyPr/>
        <a:lstStyle/>
        <a:p>
          <a:endParaRPr lang="et-EE"/>
        </a:p>
      </dgm:t>
    </dgm:pt>
    <dgm:pt modelId="{1813E41B-A55C-4D99-8CEF-B20C00EA7A9B}" type="pres">
      <dgm:prSet presAssocID="{CEAEC781-6A29-4073-AB52-3604030482BA}" presName="linearFlow" presStyleCnt="0">
        <dgm:presLayoutVars>
          <dgm:dir/>
          <dgm:animLvl val="lvl"/>
          <dgm:resizeHandles/>
        </dgm:presLayoutVars>
      </dgm:prSet>
      <dgm:spPr/>
    </dgm:pt>
    <dgm:pt modelId="{9C22941A-B91E-4F62-B250-24CD867BD614}" type="pres">
      <dgm:prSet presAssocID="{C3CDEFBF-E8A2-4E7B-B0AB-F1C1FBDD28B8}" presName="compositeNode" presStyleCnt="0">
        <dgm:presLayoutVars>
          <dgm:bulletEnabled val="1"/>
        </dgm:presLayoutVars>
      </dgm:prSet>
      <dgm:spPr/>
    </dgm:pt>
    <dgm:pt modelId="{220B0A1A-6076-4282-A380-A14867B60EC7}" type="pres">
      <dgm:prSet presAssocID="{C3CDEFBF-E8A2-4E7B-B0AB-F1C1FBDD28B8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BD78B5A-B2FE-44F5-A629-0D29E2864853}" type="pres">
      <dgm:prSet presAssocID="{C3CDEFBF-E8A2-4E7B-B0AB-F1C1FBDD28B8}" presName="childNode" presStyleLbl="node1" presStyleIdx="0" presStyleCnt="3" custScaleX="108586">
        <dgm:presLayoutVars>
          <dgm:bulletEnabled val="1"/>
        </dgm:presLayoutVars>
      </dgm:prSet>
      <dgm:spPr/>
    </dgm:pt>
    <dgm:pt modelId="{6A39F2B2-E595-4477-A5DC-FDD9792E23BC}" type="pres">
      <dgm:prSet presAssocID="{C3CDEFBF-E8A2-4E7B-B0AB-F1C1FBDD28B8}" presName="parentNode" presStyleLbl="revTx" presStyleIdx="0" presStyleCnt="3" custAng="5400000" custScaleX="79227" custScaleY="58120" custLinFactX="175715" custLinFactNeighborX="200000" custLinFactNeighborY="-56608">
        <dgm:presLayoutVars>
          <dgm:chMax val="0"/>
          <dgm:bulletEnabled val="1"/>
        </dgm:presLayoutVars>
      </dgm:prSet>
      <dgm:spPr/>
    </dgm:pt>
    <dgm:pt modelId="{D0605A37-3222-41CA-8948-ED5A095D1EA2}" type="pres">
      <dgm:prSet presAssocID="{E8BCD888-4394-4C3B-82EC-3E9BEB3A24DA}" presName="sibTrans" presStyleCnt="0"/>
      <dgm:spPr/>
    </dgm:pt>
    <dgm:pt modelId="{47A7DE96-3ECC-4DE6-AEFB-646C6CD99B3D}" type="pres">
      <dgm:prSet presAssocID="{89FF375F-B749-41A9-96A0-32A2FCBC4578}" presName="compositeNode" presStyleCnt="0">
        <dgm:presLayoutVars>
          <dgm:bulletEnabled val="1"/>
        </dgm:presLayoutVars>
      </dgm:prSet>
      <dgm:spPr/>
    </dgm:pt>
    <dgm:pt modelId="{90AE9EAD-6B0D-48CD-AFED-CEBE8CF446AD}" type="pres">
      <dgm:prSet presAssocID="{89FF375F-B749-41A9-96A0-32A2FCBC4578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E53136B-700C-46FF-85D7-93C05A4A6F6D}" type="pres">
      <dgm:prSet presAssocID="{89FF375F-B749-41A9-96A0-32A2FCBC4578}" presName="childNode" presStyleLbl="node1" presStyleIdx="1" presStyleCnt="3" custScaleX="111646">
        <dgm:presLayoutVars>
          <dgm:bulletEnabled val="1"/>
        </dgm:presLayoutVars>
      </dgm:prSet>
      <dgm:spPr/>
    </dgm:pt>
    <dgm:pt modelId="{538601CC-1452-42C3-8998-155F9CFF3328}" type="pres">
      <dgm:prSet presAssocID="{89FF375F-B749-41A9-96A0-32A2FCBC4578}" presName="parentNode" presStyleLbl="revTx" presStyleIdx="1" presStyleCnt="3" custAng="5400000" custScaleX="60408" custScaleY="81329" custLinFactX="200000" custLinFactNeighborX="263984" custLinFactNeighborY="-57290">
        <dgm:presLayoutVars>
          <dgm:chMax val="0"/>
          <dgm:bulletEnabled val="1"/>
        </dgm:presLayoutVars>
      </dgm:prSet>
      <dgm:spPr/>
    </dgm:pt>
    <dgm:pt modelId="{C6668145-6916-436D-A7FF-1FB9EC6311F6}" type="pres">
      <dgm:prSet presAssocID="{2B170812-1758-4735-B806-E6EBEC20C833}" presName="sibTrans" presStyleCnt="0"/>
      <dgm:spPr/>
    </dgm:pt>
    <dgm:pt modelId="{37601C61-BF26-4F12-9B71-793EF75CA9D8}" type="pres">
      <dgm:prSet presAssocID="{664FBA33-F1A9-44BC-B4DF-FA772E8F847F}" presName="compositeNode" presStyleCnt="0">
        <dgm:presLayoutVars>
          <dgm:bulletEnabled val="1"/>
        </dgm:presLayoutVars>
      </dgm:prSet>
      <dgm:spPr/>
    </dgm:pt>
    <dgm:pt modelId="{E8E79016-ACA1-42E7-9679-8DAAF5AA1E85}" type="pres">
      <dgm:prSet presAssocID="{664FBA33-F1A9-44BC-B4DF-FA772E8F847F}" presName="image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8F5F2BA-E796-4FA7-9DE4-C7DA83454BA5}" type="pres">
      <dgm:prSet presAssocID="{664FBA33-F1A9-44BC-B4DF-FA772E8F847F}" presName="childNode" presStyleLbl="node1" presStyleIdx="2" presStyleCnt="3" custScaleX="110846">
        <dgm:presLayoutVars>
          <dgm:bulletEnabled val="1"/>
        </dgm:presLayoutVars>
      </dgm:prSet>
      <dgm:spPr/>
    </dgm:pt>
    <dgm:pt modelId="{454F8055-A8F5-42C7-87AB-CC8B202C25A5}" type="pres">
      <dgm:prSet presAssocID="{664FBA33-F1A9-44BC-B4DF-FA772E8F847F}" presName="parentNode" presStyleLbl="revTx" presStyleIdx="2" presStyleCnt="3" custAng="5400000" custScaleX="83415" custScaleY="59599" custLinFactX="189114" custLinFactNeighborX="200000" custLinFactNeighborY="-56035">
        <dgm:presLayoutVars>
          <dgm:chMax val="0"/>
          <dgm:bulletEnabled val="1"/>
        </dgm:presLayoutVars>
      </dgm:prSet>
      <dgm:spPr/>
    </dgm:pt>
  </dgm:ptLst>
  <dgm:cxnLst>
    <dgm:cxn modelId="{D2A90600-4CDC-477B-89CE-9A6C616EA73E}" srcId="{89FF375F-B749-41A9-96A0-32A2FCBC4578}" destId="{5E14B1D3-9833-40BD-9DBC-EC1E9FDC3C8B}" srcOrd="1" destOrd="0" parTransId="{270A4CB5-1381-4205-8283-57103DA3237A}" sibTransId="{CD9FE5A0-F7B6-4EB1-BEC2-42848FCDFBF1}"/>
    <dgm:cxn modelId="{D6EA0301-59F3-4F43-BC38-61A336016DAE}" srcId="{664FBA33-F1A9-44BC-B4DF-FA772E8F847F}" destId="{635868E1-64BA-4E42-BE4A-75101FE6B524}" srcOrd="1" destOrd="0" parTransId="{96B709A4-7EAD-4124-9D4C-1D276A41C7CB}" sibTransId="{2769FB3C-34AB-452C-BF1C-C6FA611A0001}"/>
    <dgm:cxn modelId="{655DE810-EEE9-4D7C-A404-77AB07DC5911}" type="presOf" srcId="{2927E7C2-C7D2-4B16-88F6-4E5DF2F357F1}" destId="{4E53136B-700C-46FF-85D7-93C05A4A6F6D}" srcOrd="0" destOrd="0" presId="urn:microsoft.com/office/officeart/2005/8/layout/hList2"/>
    <dgm:cxn modelId="{914DE41F-1B96-4FC3-8043-C8C71A2DF949}" srcId="{C3CDEFBF-E8A2-4E7B-B0AB-F1C1FBDD28B8}" destId="{9BA188FE-E99A-4938-8E1C-95EB8FDDB585}" srcOrd="1" destOrd="0" parTransId="{78EDE615-369D-49BF-AEAA-AC1C58E3CF32}" sibTransId="{20E5EE3D-BD90-45F8-8018-A4031D6BF5C8}"/>
    <dgm:cxn modelId="{F18A972B-4D56-47AD-A9F5-C14FD406E1FE}" srcId="{C3CDEFBF-E8A2-4E7B-B0AB-F1C1FBDD28B8}" destId="{8D0C88AB-405E-41DF-9D9C-FFF6FBC48A59}" srcOrd="3" destOrd="0" parTransId="{486D5D3E-4166-4221-82FE-0ED377A70823}" sibTransId="{319C2065-BA89-4F6C-BCAB-DF9AB31D7F09}"/>
    <dgm:cxn modelId="{5BCDA02B-EA5D-4B41-8FD6-CDB3C477A116}" srcId="{664FBA33-F1A9-44BC-B4DF-FA772E8F847F}" destId="{DE050042-023A-42D5-B968-0A966AD219BD}" srcOrd="3" destOrd="0" parTransId="{16AE3D13-2CAC-4DB3-83A1-EA6ACA0586C8}" sibTransId="{D3E8D11D-AFDE-42E1-BF02-FEC81B73B5D7}"/>
    <dgm:cxn modelId="{A8898232-B8A8-47E7-84DB-B121573817A9}" srcId="{C3CDEFBF-E8A2-4E7B-B0AB-F1C1FBDD28B8}" destId="{01214BDD-E6F5-4495-B00D-9A83E07931C7}" srcOrd="2" destOrd="0" parTransId="{074B40BF-4A15-42CA-A27D-2BD60358D8A8}" sibTransId="{AF272D53-FDE0-4E20-B2EF-FA097983CD7A}"/>
    <dgm:cxn modelId="{7C7CAA65-B1E9-4022-AFC0-09E17DA7469D}" srcId="{C3CDEFBF-E8A2-4E7B-B0AB-F1C1FBDD28B8}" destId="{463B93D6-3CE7-4D8E-8D63-6739C150ADE7}" srcOrd="4" destOrd="0" parTransId="{1BD46D63-4501-41E9-906C-F58CB93CB2C3}" sibTransId="{5006861C-0D9A-4C5E-8894-E23CB7E0557C}"/>
    <dgm:cxn modelId="{6A0A516E-D62B-41F8-BFB1-F780BBCE88FF}" type="presOf" srcId="{C3CDEFBF-E8A2-4E7B-B0AB-F1C1FBDD28B8}" destId="{6A39F2B2-E595-4477-A5DC-FDD9792E23BC}" srcOrd="0" destOrd="0" presId="urn:microsoft.com/office/officeart/2005/8/layout/hList2"/>
    <dgm:cxn modelId="{5645E770-AA6E-4D8B-80A0-98DCAAB552E1}" type="presOf" srcId="{FAB68BCD-0356-4574-9EAA-3DDCC4CC4551}" destId="{98F5F2BA-E796-4FA7-9DE4-C7DA83454BA5}" srcOrd="0" destOrd="0" presId="urn:microsoft.com/office/officeart/2005/8/layout/hList2"/>
    <dgm:cxn modelId="{E84A8E57-BE71-4336-8DB4-3C5001814465}" type="presOf" srcId="{664FBA33-F1A9-44BC-B4DF-FA772E8F847F}" destId="{454F8055-A8F5-42C7-87AB-CC8B202C25A5}" srcOrd="0" destOrd="0" presId="urn:microsoft.com/office/officeart/2005/8/layout/hList2"/>
    <dgm:cxn modelId="{9409FC77-1716-4546-9877-13DC98C37F97}" srcId="{CEAEC781-6A29-4073-AB52-3604030482BA}" destId="{C3CDEFBF-E8A2-4E7B-B0AB-F1C1FBDD28B8}" srcOrd="0" destOrd="0" parTransId="{9A954668-B5BC-4873-BCFF-7634C6FB50F4}" sibTransId="{E8BCD888-4394-4C3B-82EC-3E9BEB3A24DA}"/>
    <dgm:cxn modelId="{AAD3779D-1373-4415-B6D7-D9BB1D4D9394}" type="presOf" srcId="{DE050042-023A-42D5-B968-0A966AD219BD}" destId="{98F5F2BA-E796-4FA7-9DE4-C7DA83454BA5}" srcOrd="0" destOrd="3" presId="urn:microsoft.com/office/officeart/2005/8/layout/hList2"/>
    <dgm:cxn modelId="{53D9EDA0-AAF0-4462-B813-8DDEDA256AA3}" type="presOf" srcId="{8D0C88AB-405E-41DF-9D9C-FFF6FBC48A59}" destId="{BBD78B5A-B2FE-44F5-A629-0D29E2864853}" srcOrd="0" destOrd="3" presId="urn:microsoft.com/office/officeart/2005/8/layout/hList2"/>
    <dgm:cxn modelId="{1B9E36A5-465C-4463-9ECE-3E25F2EBB7D2}" type="presOf" srcId="{CEAEC781-6A29-4073-AB52-3604030482BA}" destId="{1813E41B-A55C-4D99-8CEF-B20C00EA7A9B}" srcOrd="0" destOrd="0" presId="urn:microsoft.com/office/officeart/2005/8/layout/hList2"/>
    <dgm:cxn modelId="{5CA006AD-DECE-478E-920D-E86BF40F2B29}" type="presOf" srcId="{1AA2212C-4382-4DFD-B54B-636331A00E8B}" destId="{BBD78B5A-B2FE-44F5-A629-0D29E2864853}" srcOrd="0" destOrd="0" presId="urn:microsoft.com/office/officeart/2005/8/layout/hList2"/>
    <dgm:cxn modelId="{760E9AAE-6852-4670-81E0-3D29858E20F6}" srcId="{CEAEC781-6A29-4073-AB52-3604030482BA}" destId="{664FBA33-F1A9-44BC-B4DF-FA772E8F847F}" srcOrd="2" destOrd="0" parTransId="{1EB936D3-8DB6-4485-AFEA-324FE7782D70}" sibTransId="{E6483042-AA84-48A3-929C-347F0C48F086}"/>
    <dgm:cxn modelId="{4618B3AE-D39E-40E0-913B-C1BE2D1FEDF4}" srcId="{664FBA33-F1A9-44BC-B4DF-FA772E8F847F}" destId="{E0E53B75-2F0B-4547-B2E7-CC39672811C4}" srcOrd="2" destOrd="0" parTransId="{7B826CDC-1A77-43C2-B62F-F4BFE92D8814}" sibTransId="{71562695-40FE-4FF5-86BE-A9239CEEBCC9}"/>
    <dgm:cxn modelId="{3588D7B2-97D2-4E50-A487-A5AA0E4EC54C}" srcId="{CEAEC781-6A29-4073-AB52-3604030482BA}" destId="{89FF375F-B749-41A9-96A0-32A2FCBC4578}" srcOrd="1" destOrd="0" parTransId="{E312E827-CA9B-4C9D-B7B6-EDCFDC6F1D12}" sibTransId="{2B170812-1758-4735-B806-E6EBEC20C833}"/>
    <dgm:cxn modelId="{5597D4BD-0C07-4C73-A9C0-B3BCB699F6DE}" type="presOf" srcId="{E0E53B75-2F0B-4547-B2E7-CC39672811C4}" destId="{98F5F2BA-E796-4FA7-9DE4-C7DA83454BA5}" srcOrd="0" destOrd="2" presId="urn:microsoft.com/office/officeart/2005/8/layout/hList2"/>
    <dgm:cxn modelId="{0B9943CB-A2AC-48A6-8FBC-5648746A8BBB}" type="presOf" srcId="{89FF375F-B749-41A9-96A0-32A2FCBC4578}" destId="{538601CC-1452-42C3-8998-155F9CFF3328}" srcOrd="0" destOrd="0" presId="urn:microsoft.com/office/officeart/2005/8/layout/hList2"/>
    <dgm:cxn modelId="{BB971ECC-A284-4017-97B5-D94A98F66194}" type="presOf" srcId="{463B93D6-3CE7-4D8E-8D63-6739C150ADE7}" destId="{BBD78B5A-B2FE-44F5-A629-0D29E2864853}" srcOrd="0" destOrd="4" presId="urn:microsoft.com/office/officeart/2005/8/layout/hList2"/>
    <dgm:cxn modelId="{96153DD3-6826-4908-A598-976FCACB1378}" type="presOf" srcId="{5E14B1D3-9833-40BD-9DBC-EC1E9FDC3C8B}" destId="{4E53136B-700C-46FF-85D7-93C05A4A6F6D}" srcOrd="0" destOrd="1" presId="urn:microsoft.com/office/officeart/2005/8/layout/hList2"/>
    <dgm:cxn modelId="{CB484CD6-E270-4983-A147-24AD8A310324}" srcId="{89FF375F-B749-41A9-96A0-32A2FCBC4578}" destId="{2927E7C2-C7D2-4B16-88F6-4E5DF2F357F1}" srcOrd="0" destOrd="0" parTransId="{7BC75D17-D6D1-432E-B22C-EB37AFD60A49}" sibTransId="{2F36AC22-4F21-4E4E-978E-954C2D59C711}"/>
    <dgm:cxn modelId="{627008DB-4EEB-414F-BE6E-710488A08FCE}" type="presOf" srcId="{9BA188FE-E99A-4938-8E1C-95EB8FDDB585}" destId="{BBD78B5A-B2FE-44F5-A629-0D29E2864853}" srcOrd="0" destOrd="1" presId="urn:microsoft.com/office/officeart/2005/8/layout/hList2"/>
    <dgm:cxn modelId="{9BA034E4-42E7-4176-91EB-7EA3672E9356}" type="presOf" srcId="{635868E1-64BA-4E42-BE4A-75101FE6B524}" destId="{98F5F2BA-E796-4FA7-9DE4-C7DA83454BA5}" srcOrd="0" destOrd="1" presId="urn:microsoft.com/office/officeart/2005/8/layout/hList2"/>
    <dgm:cxn modelId="{33E432E8-7CBF-4760-8418-2076F572EB6D}" type="presOf" srcId="{01214BDD-E6F5-4495-B00D-9A83E07931C7}" destId="{BBD78B5A-B2FE-44F5-A629-0D29E2864853}" srcOrd="0" destOrd="2" presId="urn:microsoft.com/office/officeart/2005/8/layout/hList2"/>
    <dgm:cxn modelId="{8D56CBF3-E8F2-4984-A0C6-55E77B0F408F}" srcId="{664FBA33-F1A9-44BC-B4DF-FA772E8F847F}" destId="{FAB68BCD-0356-4574-9EAA-3DDCC4CC4551}" srcOrd="0" destOrd="0" parTransId="{EE4E5161-D07C-4AFD-8613-BA02F9C382FF}" sibTransId="{835EEAE7-7DF9-4609-BB2B-BD2CD6242246}"/>
    <dgm:cxn modelId="{06D2ACFC-6E42-45CD-A480-9083E568E9D0}" srcId="{C3CDEFBF-E8A2-4E7B-B0AB-F1C1FBDD28B8}" destId="{1AA2212C-4382-4DFD-B54B-636331A00E8B}" srcOrd="0" destOrd="0" parTransId="{DB3076E8-9A7B-4415-9A98-60BE6E31922E}" sibTransId="{8837F37A-3362-4C53-BE02-608FD8F77F10}"/>
    <dgm:cxn modelId="{D10E4509-F7D6-44A8-913D-F751DD4E22FE}" type="presParOf" srcId="{1813E41B-A55C-4D99-8CEF-B20C00EA7A9B}" destId="{9C22941A-B91E-4F62-B250-24CD867BD614}" srcOrd="0" destOrd="0" presId="urn:microsoft.com/office/officeart/2005/8/layout/hList2"/>
    <dgm:cxn modelId="{79E045EB-B2A0-4256-85C9-B45C8288BBBF}" type="presParOf" srcId="{9C22941A-B91E-4F62-B250-24CD867BD614}" destId="{220B0A1A-6076-4282-A380-A14867B60EC7}" srcOrd="0" destOrd="0" presId="urn:microsoft.com/office/officeart/2005/8/layout/hList2"/>
    <dgm:cxn modelId="{0557C4FD-8D84-4522-8AF9-75533F288730}" type="presParOf" srcId="{9C22941A-B91E-4F62-B250-24CD867BD614}" destId="{BBD78B5A-B2FE-44F5-A629-0D29E2864853}" srcOrd="1" destOrd="0" presId="urn:microsoft.com/office/officeart/2005/8/layout/hList2"/>
    <dgm:cxn modelId="{CB7E223A-4731-4BA7-918D-0FD00B991E79}" type="presParOf" srcId="{9C22941A-B91E-4F62-B250-24CD867BD614}" destId="{6A39F2B2-E595-4477-A5DC-FDD9792E23BC}" srcOrd="2" destOrd="0" presId="urn:microsoft.com/office/officeart/2005/8/layout/hList2"/>
    <dgm:cxn modelId="{118AD4E6-57FA-468D-8B06-78F0CAC3851A}" type="presParOf" srcId="{1813E41B-A55C-4D99-8CEF-B20C00EA7A9B}" destId="{D0605A37-3222-41CA-8948-ED5A095D1EA2}" srcOrd="1" destOrd="0" presId="urn:microsoft.com/office/officeart/2005/8/layout/hList2"/>
    <dgm:cxn modelId="{4E5EE5FD-C1BF-4EEB-8D06-13AC83106E58}" type="presParOf" srcId="{1813E41B-A55C-4D99-8CEF-B20C00EA7A9B}" destId="{47A7DE96-3ECC-4DE6-AEFB-646C6CD99B3D}" srcOrd="2" destOrd="0" presId="urn:microsoft.com/office/officeart/2005/8/layout/hList2"/>
    <dgm:cxn modelId="{7BD6C809-6ED0-4223-A8D0-794507644B3E}" type="presParOf" srcId="{47A7DE96-3ECC-4DE6-AEFB-646C6CD99B3D}" destId="{90AE9EAD-6B0D-48CD-AFED-CEBE8CF446AD}" srcOrd="0" destOrd="0" presId="urn:microsoft.com/office/officeart/2005/8/layout/hList2"/>
    <dgm:cxn modelId="{093497C3-0522-4F65-BC8E-1405343BBB68}" type="presParOf" srcId="{47A7DE96-3ECC-4DE6-AEFB-646C6CD99B3D}" destId="{4E53136B-700C-46FF-85D7-93C05A4A6F6D}" srcOrd="1" destOrd="0" presId="urn:microsoft.com/office/officeart/2005/8/layout/hList2"/>
    <dgm:cxn modelId="{0A07B825-D75C-45B6-B67D-80C1CD7C05CD}" type="presParOf" srcId="{47A7DE96-3ECC-4DE6-AEFB-646C6CD99B3D}" destId="{538601CC-1452-42C3-8998-155F9CFF3328}" srcOrd="2" destOrd="0" presId="urn:microsoft.com/office/officeart/2005/8/layout/hList2"/>
    <dgm:cxn modelId="{80584785-1049-4E80-AAEF-87C5F6AF1F9A}" type="presParOf" srcId="{1813E41B-A55C-4D99-8CEF-B20C00EA7A9B}" destId="{C6668145-6916-436D-A7FF-1FB9EC6311F6}" srcOrd="3" destOrd="0" presId="urn:microsoft.com/office/officeart/2005/8/layout/hList2"/>
    <dgm:cxn modelId="{ABEE3854-8D9F-414F-91C8-D188098333F7}" type="presParOf" srcId="{1813E41B-A55C-4D99-8CEF-B20C00EA7A9B}" destId="{37601C61-BF26-4F12-9B71-793EF75CA9D8}" srcOrd="4" destOrd="0" presId="urn:microsoft.com/office/officeart/2005/8/layout/hList2"/>
    <dgm:cxn modelId="{7969D5F5-F044-4B26-AE0A-6E7F64244F13}" type="presParOf" srcId="{37601C61-BF26-4F12-9B71-793EF75CA9D8}" destId="{E8E79016-ACA1-42E7-9679-8DAAF5AA1E85}" srcOrd="0" destOrd="0" presId="urn:microsoft.com/office/officeart/2005/8/layout/hList2"/>
    <dgm:cxn modelId="{5B5202EC-6EC5-4D5F-8ED0-72C1D8FC290E}" type="presParOf" srcId="{37601C61-BF26-4F12-9B71-793EF75CA9D8}" destId="{98F5F2BA-E796-4FA7-9DE4-C7DA83454BA5}" srcOrd="1" destOrd="0" presId="urn:microsoft.com/office/officeart/2005/8/layout/hList2"/>
    <dgm:cxn modelId="{15D63B35-6B78-409D-8257-4BD07B351E33}" type="presParOf" srcId="{37601C61-BF26-4F12-9B71-793EF75CA9D8}" destId="{454F8055-A8F5-42C7-87AB-CC8B202C25A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64D1E-2932-41CD-A586-220F14F6CD18}">
      <dsp:nvSpPr>
        <dsp:cNvPr id="0" name=""/>
        <dsp:cNvSpPr/>
      </dsp:nvSpPr>
      <dsp:spPr>
        <a:xfrm>
          <a:off x="0" y="0"/>
          <a:ext cx="5353070" cy="862148"/>
        </a:xfrm>
        <a:prstGeom prst="roundRect">
          <a:avLst>
            <a:gd name="adj" fmla="val 10000"/>
          </a:avLst>
        </a:prstGeom>
        <a:solidFill>
          <a:srgbClr val="6C01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700" kern="1200">
              <a:latin typeface="Montserrat" panose="00000500000000000000" pitchFamily="2" charset="-70"/>
            </a:rPr>
            <a:t>Noor registreerub ehk loob Infohunti oma personaalse konto</a:t>
          </a:r>
        </a:p>
      </dsp:txBody>
      <dsp:txXfrm>
        <a:off x="25251" y="25251"/>
        <a:ext cx="4321874" cy="811646"/>
      </dsp:txXfrm>
    </dsp:sp>
    <dsp:sp modelId="{D6495B9E-E8C5-4BCC-A82E-0C57EAC9FB65}">
      <dsp:nvSpPr>
        <dsp:cNvPr id="0" name=""/>
        <dsp:cNvSpPr/>
      </dsp:nvSpPr>
      <dsp:spPr>
        <a:xfrm>
          <a:off x="377098" y="981891"/>
          <a:ext cx="5353070" cy="862148"/>
        </a:xfrm>
        <a:prstGeom prst="roundRect">
          <a:avLst>
            <a:gd name="adj" fmla="val 10000"/>
          </a:avLst>
        </a:prstGeom>
        <a:solidFill>
          <a:srgbClr val="6C01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</a:pPr>
          <a:r>
            <a:rPr lang="et-EE" sz="1700" kern="1200">
              <a:latin typeface="Montserrat" panose="00000500000000000000" pitchFamily="2" charset="-70"/>
              <a:ea typeface="Roboto Condensed"/>
              <a:cs typeface="Roboto Condensed"/>
            </a:rPr>
            <a:t>Noor märgib endale huvipakkuvad teemavaldkonnad, vanuse ja asukoha</a:t>
          </a:r>
          <a:endParaRPr lang="et-EE" sz="1700" kern="1200">
            <a:latin typeface="Montserrat" panose="00000500000000000000" pitchFamily="2" charset="-70"/>
          </a:endParaRPr>
        </a:p>
      </dsp:txBody>
      <dsp:txXfrm>
        <a:off x="402349" y="1007142"/>
        <a:ext cx="4342429" cy="811646"/>
      </dsp:txXfrm>
    </dsp:sp>
    <dsp:sp modelId="{2590E182-85DC-44E5-8305-845C64249348}">
      <dsp:nvSpPr>
        <dsp:cNvPr id="0" name=""/>
        <dsp:cNvSpPr/>
      </dsp:nvSpPr>
      <dsp:spPr>
        <a:xfrm>
          <a:off x="799484" y="1963783"/>
          <a:ext cx="5353070" cy="862148"/>
        </a:xfrm>
        <a:prstGeom prst="roundRect">
          <a:avLst>
            <a:gd name="adj" fmla="val 10000"/>
          </a:avLst>
        </a:prstGeom>
        <a:solidFill>
          <a:srgbClr val="6C01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</a:pPr>
          <a:r>
            <a:rPr lang="et-EE" sz="1700" kern="1200">
              <a:latin typeface="Montserrat" panose="00000500000000000000" pitchFamily="2" charset="-70"/>
              <a:ea typeface="Roboto Condensed"/>
              <a:cs typeface="Roboto Condensed"/>
            </a:rPr>
            <a:t>Noorele kuvatakse sisestatud andmete kohast infot</a:t>
          </a:r>
          <a:endParaRPr lang="et-EE" sz="1700" kern="1200">
            <a:latin typeface="Montserrat" panose="00000500000000000000" pitchFamily="2" charset="-70"/>
          </a:endParaRPr>
        </a:p>
      </dsp:txBody>
      <dsp:txXfrm>
        <a:off x="824735" y="1989034"/>
        <a:ext cx="4342429" cy="811646"/>
      </dsp:txXfrm>
    </dsp:sp>
    <dsp:sp modelId="{3BFAB479-877F-4D54-A102-C98083AC69E0}">
      <dsp:nvSpPr>
        <dsp:cNvPr id="0" name=""/>
        <dsp:cNvSpPr/>
      </dsp:nvSpPr>
      <dsp:spPr>
        <a:xfrm>
          <a:off x="1199226" y="2945674"/>
          <a:ext cx="5353070" cy="862148"/>
        </a:xfrm>
        <a:prstGeom prst="roundRect">
          <a:avLst>
            <a:gd name="adj" fmla="val 10000"/>
          </a:avLst>
        </a:prstGeom>
        <a:solidFill>
          <a:srgbClr val="6C01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</a:pPr>
          <a:r>
            <a:rPr lang="et-EE" sz="1700" kern="1200">
              <a:latin typeface="Montserrat" panose="00000500000000000000" pitchFamily="2" charset="-70"/>
              <a:ea typeface="Roboto Condensed"/>
              <a:cs typeface="Roboto Condensed"/>
            </a:rPr>
            <a:t>Noor registreerub tegevustesse ja sündmustele</a:t>
          </a:r>
          <a:endParaRPr lang="et-EE" sz="1700" kern="1200">
            <a:latin typeface="Montserrat" panose="00000500000000000000" pitchFamily="2" charset="-70"/>
          </a:endParaRPr>
        </a:p>
      </dsp:txBody>
      <dsp:txXfrm>
        <a:off x="1224477" y="2970925"/>
        <a:ext cx="4342429" cy="811646"/>
      </dsp:txXfrm>
    </dsp:sp>
    <dsp:sp modelId="{279ADB31-9903-484F-99B6-435CBBEFCD57}">
      <dsp:nvSpPr>
        <dsp:cNvPr id="0" name=""/>
        <dsp:cNvSpPr/>
      </dsp:nvSpPr>
      <dsp:spPr>
        <a:xfrm>
          <a:off x="1598969" y="3927566"/>
          <a:ext cx="5353070" cy="862148"/>
        </a:xfrm>
        <a:prstGeom prst="roundRect">
          <a:avLst>
            <a:gd name="adj" fmla="val 10000"/>
          </a:avLst>
        </a:prstGeom>
        <a:solidFill>
          <a:srgbClr val="6C01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</a:pPr>
          <a:r>
            <a:rPr lang="et-EE" sz="1700" kern="1200">
              <a:latin typeface="Montserrat" panose="00000500000000000000" pitchFamily="2" charset="-70"/>
              <a:ea typeface="Roboto Condensed"/>
              <a:cs typeface="Roboto Condensed"/>
            </a:rPr>
            <a:t>Noor saab toimumisaegade kohta meeldetuletusi</a:t>
          </a:r>
          <a:endParaRPr lang="et-EE" sz="1700" kern="1200">
            <a:latin typeface="Montserrat" panose="00000500000000000000" pitchFamily="2" charset="-70"/>
          </a:endParaRPr>
        </a:p>
      </dsp:txBody>
      <dsp:txXfrm>
        <a:off x="1624220" y="3952817"/>
        <a:ext cx="4342429" cy="811646"/>
      </dsp:txXfrm>
    </dsp:sp>
    <dsp:sp modelId="{FBDEB75F-4DA1-4480-A4CA-14B96BE29C52}">
      <dsp:nvSpPr>
        <dsp:cNvPr id="0" name=""/>
        <dsp:cNvSpPr/>
      </dsp:nvSpPr>
      <dsp:spPr>
        <a:xfrm>
          <a:off x="4792674" y="629847"/>
          <a:ext cx="560396" cy="560396"/>
        </a:xfrm>
        <a:prstGeom prst="downArrow">
          <a:avLst>
            <a:gd name="adj1" fmla="val 55000"/>
            <a:gd name="adj2" fmla="val 45000"/>
          </a:avLst>
        </a:prstGeom>
        <a:solidFill>
          <a:srgbClr val="FF7F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2500" kern="1200"/>
        </a:p>
      </dsp:txBody>
      <dsp:txXfrm>
        <a:off x="4918763" y="629847"/>
        <a:ext cx="308218" cy="421698"/>
      </dsp:txXfrm>
    </dsp:sp>
    <dsp:sp modelId="{1A7C461B-6C56-49A9-9DF8-D4E92DE6F48D}">
      <dsp:nvSpPr>
        <dsp:cNvPr id="0" name=""/>
        <dsp:cNvSpPr/>
      </dsp:nvSpPr>
      <dsp:spPr>
        <a:xfrm>
          <a:off x="5192416" y="1611739"/>
          <a:ext cx="560396" cy="560396"/>
        </a:xfrm>
        <a:prstGeom prst="downArrow">
          <a:avLst>
            <a:gd name="adj1" fmla="val 55000"/>
            <a:gd name="adj2" fmla="val 45000"/>
          </a:avLst>
        </a:prstGeom>
        <a:solidFill>
          <a:srgbClr val="FF7F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2500" kern="1200"/>
        </a:p>
      </dsp:txBody>
      <dsp:txXfrm>
        <a:off x="5318505" y="1611739"/>
        <a:ext cx="308218" cy="421698"/>
      </dsp:txXfrm>
    </dsp:sp>
    <dsp:sp modelId="{0447D5B0-84BF-461D-B998-F3F6E5DF9C4C}">
      <dsp:nvSpPr>
        <dsp:cNvPr id="0" name=""/>
        <dsp:cNvSpPr/>
      </dsp:nvSpPr>
      <dsp:spPr>
        <a:xfrm>
          <a:off x="5592158" y="2579261"/>
          <a:ext cx="560396" cy="560396"/>
        </a:xfrm>
        <a:prstGeom prst="downArrow">
          <a:avLst>
            <a:gd name="adj1" fmla="val 55000"/>
            <a:gd name="adj2" fmla="val 45000"/>
          </a:avLst>
        </a:prstGeom>
        <a:solidFill>
          <a:srgbClr val="FF7F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2500" kern="1200"/>
        </a:p>
      </dsp:txBody>
      <dsp:txXfrm>
        <a:off x="5718247" y="2579261"/>
        <a:ext cx="308218" cy="421698"/>
      </dsp:txXfrm>
    </dsp:sp>
    <dsp:sp modelId="{530AE6DB-C860-4709-B692-F8E0E47E814F}">
      <dsp:nvSpPr>
        <dsp:cNvPr id="0" name=""/>
        <dsp:cNvSpPr/>
      </dsp:nvSpPr>
      <dsp:spPr>
        <a:xfrm>
          <a:off x="5991901" y="3570732"/>
          <a:ext cx="560396" cy="560396"/>
        </a:xfrm>
        <a:prstGeom prst="downArrow">
          <a:avLst>
            <a:gd name="adj1" fmla="val 55000"/>
            <a:gd name="adj2" fmla="val 45000"/>
          </a:avLst>
        </a:prstGeom>
        <a:solidFill>
          <a:srgbClr val="FF7F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2500" kern="1200"/>
        </a:p>
      </dsp:txBody>
      <dsp:txXfrm>
        <a:off x="6117990" y="3570732"/>
        <a:ext cx="308218" cy="421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9F2B2-E595-4477-A5DC-FDD9792E23BC}">
      <dsp:nvSpPr>
        <dsp:cNvPr id="0" name=""/>
        <dsp:cNvSpPr/>
      </dsp:nvSpPr>
      <dsp:spPr>
        <a:xfrm>
          <a:off x="1245840" y="446891"/>
          <a:ext cx="2349559" cy="43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1026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b="1" kern="1200" dirty="0">
              <a:latin typeface="Montserrat"/>
            </a:rPr>
            <a:t>KOV ESITAB LIITUMISSOOVI</a:t>
          </a:r>
        </a:p>
      </dsp:txBody>
      <dsp:txXfrm>
        <a:off x="1245840" y="446891"/>
        <a:ext cx="2349559" cy="432116"/>
      </dsp:txXfrm>
    </dsp:sp>
    <dsp:sp modelId="{BBD78B5A-B2FE-44F5-A629-0D29E2864853}">
      <dsp:nvSpPr>
        <dsp:cNvPr id="0" name=""/>
        <dsp:cNvSpPr/>
      </dsp:nvSpPr>
      <dsp:spPr>
        <a:xfrm>
          <a:off x="527489" y="930084"/>
          <a:ext cx="2950009" cy="4042600"/>
        </a:xfrm>
        <a:prstGeom prst="rect">
          <a:avLst/>
        </a:prstGeom>
        <a:solidFill>
          <a:srgbClr val="FF7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81026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900" kern="1200" dirty="0"/>
            <a:t>Luuakse KOV halduri konto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900" kern="1200" dirty="0" err="1"/>
            <a:t>Harno</a:t>
          </a:r>
          <a:r>
            <a:rPr lang="et-EE" sz="1900" kern="1200" dirty="0"/>
            <a:t> sõlmib </a:t>
          </a:r>
          <a:r>
            <a:rPr lang="et-EE" sz="1900" kern="1200" dirty="0" err="1"/>
            <a:t>KOViga</a:t>
          </a:r>
          <a:r>
            <a:rPr lang="et-EE" sz="1900" kern="1200" dirty="0"/>
            <a:t> lepingu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900" kern="1200" dirty="0"/>
            <a:t>KOV kasutaja on oma piirkonna peakasutaja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900" kern="1200" dirty="0"/>
            <a:t>Omavalitsusele saadetakse turundusmaterjalide komplekt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900" kern="1200" dirty="0"/>
            <a:t>KOV otsustab kuidas haldab kasutajakontosid</a:t>
          </a:r>
        </a:p>
      </dsp:txBody>
      <dsp:txXfrm>
        <a:off x="527489" y="930084"/>
        <a:ext cx="2950009" cy="4042600"/>
      </dsp:txXfrm>
    </dsp:sp>
    <dsp:sp modelId="{220B0A1A-6076-4282-A380-A14867B60EC7}">
      <dsp:nvSpPr>
        <dsp:cNvPr id="0" name=""/>
        <dsp:cNvSpPr/>
      </dsp:nvSpPr>
      <dsp:spPr>
        <a:xfrm>
          <a:off x="98703" y="210135"/>
          <a:ext cx="1090831" cy="10908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601CC-1452-42C3-8998-155F9CFF3328}">
      <dsp:nvSpPr>
        <dsp:cNvPr id="0" name=""/>
        <dsp:cNvSpPr/>
      </dsp:nvSpPr>
      <dsp:spPr>
        <a:xfrm>
          <a:off x="5353806" y="470641"/>
          <a:ext cx="3287806" cy="329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1026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b="1" kern="1200" dirty="0">
              <a:latin typeface="Montserrat"/>
            </a:rPr>
            <a:t>LUUAKSE INFO SISESTAJATE KONTOD</a:t>
          </a:r>
        </a:p>
      </dsp:txBody>
      <dsp:txXfrm>
        <a:off x="5353806" y="470641"/>
        <a:ext cx="3287806" cy="329474"/>
      </dsp:txXfrm>
    </dsp:sp>
    <dsp:sp modelId="{4E53136B-700C-46FF-85D7-93C05A4A6F6D}">
      <dsp:nvSpPr>
        <dsp:cNvPr id="0" name=""/>
        <dsp:cNvSpPr/>
      </dsp:nvSpPr>
      <dsp:spPr>
        <a:xfrm>
          <a:off x="4581579" y="930084"/>
          <a:ext cx="3033141" cy="4042600"/>
        </a:xfrm>
        <a:prstGeom prst="rect">
          <a:avLst/>
        </a:prstGeom>
        <a:solidFill>
          <a:srgbClr val="6C01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81026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900" kern="1200" dirty="0"/>
            <a:t>KOV haldur loob info </a:t>
          </a:r>
          <a:r>
            <a:rPr lang="et-EE" sz="1900" kern="1200" dirty="0" err="1"/>
            <a:t>sisestajatele</a:t>
          </a:r>
          <a:r>
            <a:rPr lang="et-EE" sz="1900" kern="1200" dirty="0"/>
            <a:t> kontod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900" kern="1200" dirty="0"/>
            <a:t>Erinevad organisatsioonid saavad oma kontod</a:t>
          </a:r>
        </a:p>
      </dsp:txBody>
      <dsp:txXfrm>
        <a:off x="4581579" y="930084"/>
        <a:ext cx="3033141" cy="4042600"/>
      </dsp:txXfrm>
    </dsp:sp>
    <dsp:sp modelId="{90AE9EAD-6B0D-48CD-AFED-CEBE8CF446AD}">
      <dsp:nvSpPr>
        <dsp:cNvPr id="0" name=""/>
        <dsp:cNvSpPr/>
      </dsp:nvSpPr>
      <dsp:spPr>
        <a:xfrm>
          <a:off x="4194359" y="210135"/>
          <a:ext cx="1090831" cy="10908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F8055-A8F5-42C7-87AB-CC8B202C25A5}">
      <dsp:nvSpPr>
        <dsp:cNvPr id="0" name=""/>
        <dsp:cNvSpPr/>
      </dsp:nvSpPr>
      <dsp:spPr>
        <a:xfrm>
          <a:off x="9430430" y="458634"/>
          <a:ext cx="2409349" cy="454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1026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b="1" kern="1200" dirty="0">
              <a:latin typeface="Montserrat"/>
            </a:rPr>
            <a:t>KUTSUME NOORI LIITUMA</a:t>
          </a:r>
        </a:p>
      </dsp:txBody>
      <dsp:txXfrm>
        <a:off x="9430430" y="458634"/>
        <a:ext cx="2409349" cy="454958"/>
      </dsp:txXfrm>
    </dsp:sp>
    <dsp:sp modelId="{98F5F2BA-E796-4FA7-9DE4-C7DA83454BA5}">
      <dsp:nvSpPr>
        <dsp:cNvPr id="0" name=""/>
        <dsp:cNvSpPr/>
      </dsp:nvSpPr>
      <dsp:spPr>
        <a:xfrm>
          <a:off x="8729669" y="930084"/>
          <a:ext cx="3011407" cy="4042600"/>
        </a:xfrm>
        <a:prstGeom prst="rect">
          <a:avLst/>
        </a:prstGeom>
        <a:solidFill>
          <a:srgbClr val="FF7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81026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900" kern="1200" dirty="0"/>
            <a:t>Eelkujundatud materjalid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900" kern="1200" dirty="0"/>
            <a:t>Turundusmaterjalid (kleepsud, voldikud jms)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900" kern="1200" dirty="0"/>
            <a:t>Üle-eestilised kampaaniad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900" kern="1200" dirty="0" err="1"/>
            <a:t>KOVide</a:t>
          </a:r>
          <a:r>
            <a:rPr lang="et-EE" sz="1900" kern="1200" dirty="0"/>
            <a:t> ja asutuste ülesanne portaali reklaamida oma piirkonnas</a:t>
          </a:r>
          <a:r>
            <a:rPr lang="et-EE" sz="1900" kern="1200" dirty="0">
              <a:latin typeface="Calibri Light" panose="020F0302020204030204"/>
            </a:rPr>
            <a:t> </a:t>
          </a:r>
          <a:endParaRPr lang="et-EE" sz="1900" kern="1200" dirty="0"/>
        </a:p>
      </dsp:txBody>
      <dsp:txXfrm>
        <a:off x="8729669" y="930084"/>
        <a:ext cx="3011407" cy="4042600"/>
      </dsp:txXfrm>
    </dsp:sp>
    <dsp:sp modelId="{E8E79016-ACA1-42E7-9679-8DAAF5AA1E85}">
      <dsp:nvSpPr>
        <dsp:cNvPr id="0" name=""/>
        <dsp:cNvSpPr/>
      </dsp:nvSpPr>
      <dsp:spPr>
        <a:xfrm>
          <a:off x="8331582" y="210135"/>
          <a:ext cx="1090831" cy="10908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AD721-7955-4F00-98D1-0D4D3050140A}" type="datetimeFigureOut">
              <a:rPr lang="et-EE" smtClean="0"/>
              <a:t>11.12.2023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7D35E-50D0-4368-9E39-C65B230979E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67256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5080BA-E792-36AF-4AFF-FF5DB615636A}"/>
              </a:ext>
            </a:extLst>
          </p:cNvPr>
          <p:cNvSpPr/>
          <p:nvPr userDrawn="1"/>
        </p:nvSpPr>
        <p:spPr>
          <a:xfrm>
            <a:off x="0" y="0"/>
            <a:ext cx="7254240" cy="6858000"/>
          </a:xfrm>
          <a:prstGeom prst="rect">
            <a:avLst/>
          </a:prstGeom>
          <a:solidFill>
            <a:srgbClr val="6C0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CDBC8-251B-6AF9-B315-9C721B244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2897992"/>
            <a:ext cx="5638800" cy="2387600"/>
          </a:xfrm>
        </p:spPr>
        <p:txBody>
          <a:bodyPr anchor="t">
            <a:noAutofit/>
          </a:bodyPr>
          <a:lstStyle>
            <a:lvl1pPr algn="l">
              <a:defRPr sz="6000" b="1" i="0">
                <a:solidFill>
                  <a:srgbClr val="FF7F00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C7312-16E9-0D7E-0292-1DC2B12E8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280" y="5506720"/>
            <a:ext cx="5638800" cy="59944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Montserra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BD659F-9464-40F4-0809-1B56EA3B78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54875" y="0"/>
            <a:ext cx="4937125" cy="6858000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26041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334184E-12B1-4F9B-00A4-7302CC9E658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3429000"/>
            <a:ext cx="12192000" cy="3429000"/>
          </a:xfrm>
        </p:spPr>
        <p:txBody>
          <a:bodyPr/>
          <a:lstStyle>
            <a:lvl1pPr marL="0" indent="0">
              <a:buNone/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endParaRPr lang="en-E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233C8F-FFDE-586B-C9D3-69A362C2FB42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6C01AE">
              <a:alpha val="9461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D778F1A-B247-66C3-42D2-4FDC1F11C7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140758"/>
            <a:ext cx="10515600" cy="809992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AE789D1-687A-D878-975B-042558A67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437"/>
            <a:ext cx="10515600" cy="1325563"/>
          </a:xfrm>
        </p:spPr>
        <p:txBody>
          <a:bodyPr/>
          <a:lstStyle>
            <a:lvl1pPr algn="ctr">
              <a:defRPr b="1" i="0">
                <a:solidFill>
                  <a:srgbClr val="6C01AE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61350FE2-F9CE-2634-7B12-7863BE2822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4333507"/>
            <a:ext cx="5257800" cy="194505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AF299EC9-B4CC-C2AF-B9E9-E0F2E79A6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34163">
            <a:off x="8619313" y="4033749"/>
            <a:ext cx="7145374" cy="339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5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A052CDF-0583-9024-6348-45B785B65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1358900"/>
            <a:ext cx="5503863" cy="5473700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3DA49D-9D54-C1CD-9936-1A540DDB3C43}"/>
              </a:ext>
            </a:extLst>
          </p:cNvPr>
          <p:cNvSpPr/>
          <p:nvPr userDrawn="1"/>
        </p:nvSpPr>
        <p:spPr>
          <a:xfrm>
            <a:off x="8856616" y="15827"/>
            <a:ext cx="3335383" cy="4125099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6DEAD95-EE95-ED24-D91F-8301A53E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06542"/>
            <a:ext cx="4804955" cy="1325563"/>
          </a:xfrm>
        </p:spPr>
        <p:txBody>
          <a:bodyPr/>
          <a:lstStyle>
            <a:lvl1pPr>
              <a:defRPr b="1" i="0">
                <a:solidFill>
                  <a:srgbClr val="6C01AE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E533B1-41C8-890B-6546-881150497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584173"/>
            <a:ext cx="4804955" cy="2568433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76635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5BF5FC8-6D6B-8EF4-95DC-AAA26F7252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93932">
            <a:off x="8279957" y="4360849"/>
            <a:ext cx="6448998" cy="30673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4C92DD-ED0F-E2FA-12F2-63E2E63BD8DF}"/>
              </a:ext>
            </a:extLst>
          </p:cNvPr>
          <p:cNvSpPr/>
          <p:nvPr userDrawn="1"/>
        </p:nvSpPr>
        <p:spPr>
          <a:xfrm>
            <a:off x="0" y="0"/>
            <a:ext cx="4127863" cy="3428999"/>
          </a:xfrm>
          <a:prstGeom prst="rect">
            <a:avLst/>
          </a:prstGeom>
          <a:solidFill>
            <a:srgbClr val="6C0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AD1BF4-C91F-87F0-A306-179A1D7224A1}"/>
              </a:ext>
            </a:extLst>
          </p:cNvPr>
          <p:cNvSpPr/>
          <p:nvPr userDrawn="1"/>
        </p:nvSpPr>
        <p:spPr>
          <a:xfrm>
            <a:off x="-1" y="3429001"/>
            <a:ext cx="4127863" cy="3428999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6EC5A97-03DD-5F1B-CB86-764598A09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06" y="1233699"/>
            <a:ext cx="6376851" cy="1325563"/>
          </a:xfrm>
        </p:spPr>
        <p:txBody>
          <a:bodyPr/>
          <a:lstStyle>
            <a:lvl1pPr>
              <a:defRPr b="1" i="0">
                <a:solidFill>
                  <a:srgbClr val="6C01AE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8AD3028-2ABD-2B9A-C58A-E4591123A1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71506" y="2748150"/>
            <a:ext cx="6376851" cy="2568433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0F56F8C-B0EE-4F4A-F009-70B204C82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881" y="614207"/>
            <a:ext cx="3172097" cy="194505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4984CD9-4B52-9398-EEA5-6B4B9ACFBF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880" y="3949463"/>
            <a:ext cx="3172097" cy="194505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00257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 kohatäide 7">
            <a:extLst>
              <a:ext uri="{FF2B5EF4-FFF2-40B4-BE49-F238E27FC236}">
                <a16:creationId xmlns:a16="http://schemas.microsoft.com/office/drawing/2014/main" id="{34CB28C2-EDD3-46A0-9549-C97181514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3572"/>
            <a:ext cx="7751762" cy="215641"/>
          </a:xfrm>
        </p:spPr>
        <p:txBody>
          <a:bodyPr>
            <a:noAutofit/>
          </a:bodyPr>
          <a:lstStyle>
            <a:lvl1pPr>
              <a:buNone/>
              <a:defRPr sz="1000" spc="600">
                <a:solidFill>
                  <a:schemeClr val="tx2"/>
                </a:solidFill>
              </a:defRPr>
            </a:lvl1pPr>
            <a:lvl2pPr>
              <a:buNone/>
              <a:defRPr sz="1000" spc="600">
                <a:solidFill>
                  <a:schemeClr val="tx2"/>
                </a:solidFill>
              </a:defRPr>
            </a:lvl2pPr>
            <a:lvl3pPr>
              <a:buNone/>
              <a:defRPr sz="1000" spc="600">
                <a:solidFill>
                  <a:schemeClr val="tx2"/>
                </a:solidFill>
              </a:defRPr>
            </a:lvl3pPr>
            <a:lvl4pPr>
              <a:buNone/>
              <a:defRPr sz="1000" spc="600">
                <a:solidFill>
                  <a:schemeClr val="tx2"/>
                </a:solidFill>
              </a:defRPr>
            </a:lvl4pPr>
            <a:lvl5pPr>
              <a:buNone/>
              <a:defRPr sz="1000" spc="600">
                <a:solidFill>
                  <a:schemeClr val="tx2"/>
                </a:solidFill>
              </a:defRPr>
            </a:lvl5pPr>
          </a:lstStyle>
          <a:p>
            <a:pPr lvl="0"/>
            <a:r>
              <a:rPr lang="et-EE"/>
              <a:t>TEEMARIDA</a:t>
            </a: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FA3FF840-E46F-48EA-8F18-053BBE448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7751762" cy="2852737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286D551-C767-4F25-85DE-4509153529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777875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CC95D39F-6BBE-401E-A435-43FBA253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6CC2-21C4-4687-986A-7CAEC85A34E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47A1092-B243-42D1-B904-160A9880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0E42F4BD-83D5-4D93-8563-3EE12AC6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C032-AFB8-40B0-9809-89477ACF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6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3F8A7B-8DB5-D899-25B5-A6361243AC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3429000"/>
          </a:xfrm>
        </p:spPr>
        <p:txBody>
          <a:bodyPr/>
          <a:lstStyle>
            <a:lvl1pPr marL="0" indent="0">
              <a:buNone/>
              <a:defRPr b="0" i="0">
                <a:latin typeface="Montserrat" pitchFamily="2" charset="77"/>
              </a:defRPr>
            </a:lvl1pPr>
          </a:lstStyle>
          <a:p>
            <a:pPr lvl="0"/>
            <a:endParaRPr lang="en-E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1CE265-9E12-059B-89D8-07DBD7CE21D1}"/>
              </a:ext>
            </a:extLst>
          </p:cNvPr>
          <p:cNvSpPr/>
          <p:nvPr userDrawn="1"/>
        </p:nvSpPr>
        <p:spPr>
          <a:xfrm>
            <a:off x="0" y="-1"/>
            <a:ext cx="12192000" cy="3429000"/>
          </a:xfrm>
          <a:prstGeom prst="rect">
            <a:avLst/>
          </a:prstGeom>
          <a:solidFill>
            <a:srgbClr val="FF7F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4AE37-84B6-D103-3213-9A6AE7B4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718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AA558E-8D66-203D-E3DD-332890F0AB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3768725"/>
            <a:ext cx="10515600" cy="25098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70081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52B008-4A53-2660-81BC-2A868AF09B1F}"/>
              </a:ext>
            </a:extLst>
          </p:cNvPr>
          <p:cNvSpPr/>
          <p:nvPr userDrawn="1"/>
        </p:nvSpPr>
        <p:spPr>
          <a:xfrm>
            <a:off x="7823200" y="0"/>
            <a:ext cx="4368800" cy="6858000"/>
          </a:xfrm>
          <a:prstGeom prst="rect">
            <a:avLst/>
          </a:prstGeom>
          <a:solidFill>
            <a:srgbClr val="6C0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5BFA4F8-F4B1-91E8-662A-B4548C4B4E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1087438"/>
            <a:ext cx="6096000" cy="4632325"/>
          </a:xfrm>
        </p:spPr>
        <p:txBody>
          <a:bodyPr/>
          <a:lstStyle>
            <a:lvl1pPr marL="0" indent="0">
              <a:buNone/>
              <a:defRPr b="0" i="0">
                <a:latin typeface="Montserrat" pitchFamily="2" charset="77"/>
              </a:defRPr>
            </a:lvl1pPr>
          </a:lstStyle>
          <a:p>
            <a:pPr lvl="0"/>
            <a:endParaRPr lang="en-EE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9E4750F-3473-73A1-C114-6A1DC25E48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4550" y="3278187"/>
            <a:ext cx="4530090" cy="25098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pic>
        <p:nvPicPr>
          <p:cNvPr id="17" name="Picture 1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6990F2E-5A84-9B57-AE51-F8BE59E344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93932">
            <a:off x="-1603567" y="-127427"/>
            <a:ext cx="4325456" cy="2057318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3D082647-E73E-AB1D-4E2B-1B6884B2D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980"/>
            <a:ext cx="4545508" cy="1325563"/>
          </a:xfrm>
        </p:spPr>
        <p:txBody>
          <a:bodyPr/>
          <a:lstStyle>
            <a:lvl1pPr>
              <a:defRPr b="1" i="0">
                <a:solidFill>
                  <a:srgbClr val="6C01AE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35449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4750730-52F9-3E51-93B9-15DCFD007B9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44563" y="1108075"/>
            <a:ext cx="4521200" cy="4572000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677C11-4C66-12E7-1B48-5DA01038E297}"/>
              </a:ext>
            </a:extLst>
          </p:cNvPr>
          <p:cNvSpPr/>
          <p:nvPr userDrawn="1"/>
        </p:nvSpPr>
        <p:spPr>
          <a:xfrm>
            <a:off x="4150836" y="4497387"/>
            <a:ext cx="2666524" cy="2360613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>
              <a:solidFill>
                <a:srgbClr val="FF7F00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8275E80-97E3-E5DF-A2EA-7E4644CEA7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429" y="2455227"/>
            <a:ext cx="5158249" cy="1263333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8A6F1E6-12A0-80F5-7A97-15C9E4A71E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4709" y="4497387"/>
            <a:ext cx="4314969" cy="1964373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7F28EB1-3C2B-A73F-8D9C-05DC38F4C6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74902" y="4699820"/>
            <a:ext cx="2157485" cy="1964373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6C01AE"/>
                </a:solidFill>
                <a:latin typeface="Montserrat" pitchFamily="2" charset="77"/>
              </a:defRPr>
            </a:lvl1pPr>
            <a:lvl2pPr marL="457200" indent="0">
              <a:buNone/>
              <a:defRPr b="0" i="0">
                <a:latin typeface="Montserrat" pitchFamily="2" charset="77"/>
              </a:defRPr>
            </a:lvl2pPr>
            <a:lvl3pPr marL="914400" indent="0">
              <a:buNone/>
              <a:defRPr b="0" i="0">
                <a:latin typeface="Montserrat" pitchFamily="2" charset="77"/>
              </a:defRPr>
            </a:lvl3pPr>
            <a:lvl4pPr marL="1371600" indent="0">
              <a:buNone/>
              <a:defRPr b="0" i="0">
                <a:latin typeface="Montserrat" pitchFamily="2" charset="77"/>
              </a:defRPr>
            </a:lvl4pPr>
            <a:lvl5pPr marL="1828800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 err="1"/>
              <a:t>Siia</a:t>
            </a:r>
            <a:r>
              <a:rPr lang="en-GB"/>
              <a:t> </a:t>
            </a:r>
            <a:r>
              <a:rPr lang="en-GB" err="1"/>
              <a:t>asetada</a:t>
            </a:r>
            <a:r>
              <a:rPr lang="en-GB"/>
              <a:t> </a:t>
            </a:r>
            <a:r>
              <a:rPr lang="en-GB" err="1"/>
              <a:t>rõhutatud</a:t>
            </a:r>
            <a:r>
              <a:rPr lang="en-GB"/>
              <a:t> </a:t>
            </a:r>
            <a:r>
              <a:rPr lang="en-GB" err="1"/>
              <a:t>tekst</a:t>
            </a:r>
            <a:r>
              <a:rPr lang="en-GB"/>
              <a:t> </a:t>
            </a:r>
            <a:r>
              <a:rPr lang="en-GB" err="1"/>
              <a:t>või</a:t>
            </a:r>
            <a:r>
              <a:rPr lang="en-GB"/>
              <a:t> </a:t>
            </a:r>
            <a:r>
              <a:rPr lang="en-GB" err="1"/>
              <a:t>mõni</a:t>
            </a:r>
            <a:r>
              <a:rPr lang="en-GB"/>
              <a:t> </a:t>
            </a:r>
            <a:r>
              <a:rPr lang="en-GB" err="1"/>
              <a:t>muu</a:t>
            </a:r>
            <a:r>
              <a:rPr lang="en-GB"/>
              <a:t> </a:t>
            </a:r>
            <a:r>
              <a:rPr lang="en-GB" err="1"/>
              <a:t>fakt</a:t>
            </a:r>
            <a:endParaRPr lang="en-EE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0BE3F4C-AE6B-A8F8-8035-7D7ADC09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428" y="935857"/>
            <a:ext cx="5158250" cy="1325563"/>
          </a:xfrm>
        </p:spPr>
        <p:txBody>
          <a:bodyPr/>
          <a:lstStyle>
            <a:lvl1pPr>
              <a:defRPr b="1" i="0">
                <a:solidFill>
                  <a:srgbClr val="6C01AE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63120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unch, outdoor object, light&#10;&#10;Description automatically generated">
            <a:extLst>
              <a:ext uri="{FF2B5EF4-FFF2-40B4-BE49-F238E27FC236}">
                <a16:creationId xmlns:a16="http://schemas.microsoft.com/office/drawing/2014/main" id="{4A3514C1-1D21-0E77-1770-A98D2D602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EE8D9A-183F-4388-7B5E-10A499D20473}"/>
              </a:ext>
            </a:extLst>
          </p:cNvPr>
          <p:cNvSpPr/>
          <p:nvPr userDrawn="1"/>
        </p:nvSpPr>
        <p:spPr>
          <a:xfrm>
            <a:off x="562099" y="2063337"/>
            <a:ext cx="11067802" cy="273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D19685-A77C-3355-234A-E53C60757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322378"/>
            <a:ext cx="10515600" cy="1325563"/>
          </a:xfrm>
        </p:spPr>
        <p:txBody>
          <a:bodyPr/>
          <a:lstStyle>
            <a:lvl1pPr algn="ctr">
              <a:defRPr b="1" i="0">
                <a:solidFill>
                  <a:srgbClr val="FF7F00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D19FE5B-8493-D282-ED4E-21743E4CFC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3768725"/>
            <a:ext cx="10515600" cy="898278"/>
          </a:xfrm>
        </p:spPr>
        <p:txBody>
          <a:bodyPr/>
          <a:lstStyle>
            <a:lvl1pPr marL="0" indent="0" algn="ctr">
              <a:buNone/>
              <a:defRPr b="0" i="0">
                <a:latin typeface="Montserrat" pitchFamily="2" charset="77"/>
              </a:defRPr>
            </a:lvl1pPr>
            <a:lvl2pPr marL="457200" indent="0" algn="ctr">
              <a:buNone/>
              <a:defRPr b="0" i="0">
                <a:latin typeface="Montserrat" pitchFamily="2" charset="77"/>
              </a:defRPr>
            </a:lvl2pPr>
            <a:lvl3pPr marL="914400" indent="0" algn="ctr">
              <a:buNone/>
              <a:defRPr b="0" i="0">
                <a:latin typeface="Montserrat" pitchFamily="2" charset="77"/>
              </a:defRPr>
            </a:lvl3pPr>
            <a:lvl4pPr marL="1371600" indent="0" algn="ctr">
              <a:buNone/>
              <a:defRPr b="0" i="0">
                <a:latin typeface="Montserrat" pitchFamily="2" charset="77"/>
              </a:defRPr>
            </a:lvl4pPr>
            <a:lvl5pPr marL="1828800" indent="0" algn="ctr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9646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406134-9996-E2E2-3D54-2B3EF8D049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0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DFDB2A0-6B51-D70F-EEA2-3BEB58880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0816" y="2265222"/>
            <a:ext cx="2176929" cy="1855516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FF9F1E-DACB-0358-7B56-67ABA2A5C6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96408" y="2265222"/>
            <a:ext cx="2176929" cy="1855516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57F2514-C8E4-BC5F-6DFD-B47BD7F030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88117" y="4387676"/>
            <a:ext cx="2176929" cy="1855516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EAAC91E-D548-ADD8-47C1-55A9C32667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83709" y="4387676"/>
            <a:ext cx="2176929" cy="1855516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26E2026-7B28-B577-ED30-55DE63D8EDE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62025" y="1157288"/>
            <a:ext cx="2279650" cy="2355850"/>
          </a:xfrm>
        </p:spPr>
        <p:txBody>
          <a:bodyPr>
            <a:noAutofit/>
          </a:bodyPr>
          <a:lstStyle>
            <a:lvl1pPr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6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600" b="0" i="0">
                <a:latin typeface="Montserrat" pitchFamily="2" charset="77"/>
              </a:defRPr>
            </a:lvl4pPr>
            <a:lvl5pPr>
              <a:defRPr sz="1600" b="0" i="0">
                <a:latin typeface="Montserrat" pitchFamily="2" charset="77"/>
              </a:defRPr>
            </a:lvl5pPr>
          </a:lstStyle>
          <a:p>
            <a:pPr lvl="1"/>
            <a:endParaRPr lang="en-EE"/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0B49C8F9-6ADC-E137-3E30-B22F16280EE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62025" y="3757985"/>
            <a:ext cx="2279650" cy="2355850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>
              <a:defRPr sz="16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600" b="0" i="0">
                <a:latin typeface="Montserrat" pitchFamily="2" charset="77"/>
              </a:defRPr>
            </a:lvl4pPr>
            <a:lvl5pPr>
              <a:defRPr sz="1600" b="0" i="0">
                <a:latin typeface="Montserrat" pitchFamily="2" charset="77"/>
              </a:defRPr>
            </a:lvl5pPr>
          </a:lstStyle>
          <a:p>
            <a:pPr lvl="0"/>
            <a:endParaRPr lang="en-EE"/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DA9E26CE-463A-8592-6146-6EC98D099DA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443968" y="1918711"/>
            <a:ext cx="2279650" cy="2355850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>
              <a:defRPr sz="16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600" b="0" i="0">
                <a:latin typeface="Montserrat" pitchFamily="2" charset="77"/>
              </a:defRPr>
            </a:lvl4pPr>
            <a:lvl5pPr marL="1828800" indent="0">
              <a:buNone/>
              <a:defRPr sz="1600" b="0" i="0">
                <a:latin typeface="Montserrat" pitchFamily="2" charset="77"/>
              </a:defRPr>
            </a:lvl5pPr>
          </a:lstStyle>
          <a:p>
            <a:pPr lvl="0"/>
            <a:endParaRPr lang="en-EE"/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05020C4A-3991-748D-2B90-9B985A37E16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443968" y="4495656"/>
            <a:ext cx="2279650" cy="2355850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>
              <a:defRPr sz="16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600" b="0" i="0">
                <a:latin typeface="Montserrat" pitchFamily="2" charset="77"/>
              </a:defRPr>
            </a:lvl4pPr>
            <a:lvl5pPr>
              <a:defRPr sz="1600" b="0" i="0">
                <a:latin typeface="Montserrat" pitchFamily="2" charset="77"/>
              </a:defRPr>
            </a:lvl5pPr>
          </a:lstStyle>
          <a:p>
            <a:pPr lvl="0"/>
            <a:endParaRPr lang="en-EE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7E1C7B6-62A3-D06A-1C39-BF9681415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816" y="614807"/>
            <a:ext cx="4859822" cy="1303903"/>
          </a:xfrm>
        </p:spPr>
        <p:txBody>
          <a:bodyPr/>
          <a:lstStyle>
            <a:lvl1pPr>
              <a:defRPr b="1" i="0">
                <a:solidFill>
                  <a:srgbClr val="FF7F00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94456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5FD082C-6A7C-F6DE-DB15-253C54DB4A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7308" y="2379296"/>
            <a:ext cx="10358268" cy="1263333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pic>
        <p:nvPicPr>
          <p:cNvPr id="10" name="Picture 9" descr="A picture containing computer, indoor&#10;&#10;Description automatically generated">
            <a:extLst>
              <a:ext uri="{FF2B5EF4-FFF2-40B4-BE49-F238E27FC236}">
                <a16:creationId xmlns:a16="http://schemas.microsoft.com/office/drawing/2014/main" id="{B459A372-A920-51EA-6400-D738FB9CE9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251602">
            <a:off x="5983604" y="841036"/>
            <a:ext cx="9124424" cy="433985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10291DB-5A35-33C1-AA57-3E7D0B06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308" y="881960"/>
            <a:ext cx="7448066" cy="1325563"/>
          </a:xfrm>
        </p:spPr>
        <p:txBody>
          <a:bodyPr/>
          <a:lstStyle>
            <a:lvl1pPr>
              <a:defRPr b="1" i="0">
                <a:solidFill>
                  <a:srgbClr val="6C01AE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56733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28942C0-913F-0D49-8EF4-D8CD90D47D84}"/>
              </a:ext>
            </a:extLst>
          </p:cNvPr>
          <p:cNvSpPr/>
          <p:nvPr userDrawn="1"/>
        </p:nvSpPr>
        <p:spPr>
          <a:xfrm>
            <a:off x="1314872" y="2244327"/>
            <a:ext cx="4714868" cy="1718074"/>
          </a:xfrm>
          <a:prstGeom prst="rect">
            <a:avLst/>
          </a:prstGeom>
          <a:solidFill>
            <a:srgbClr val="6C0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>
              <a:solidFill>
                <a:srgbClr val="FF7F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358968-64AD-EA83-69D9-F4BA1BC5AB25}"/>
              </a:ext>
            </a:extLst>
          </p:cNvPr>
          <p:cNvSpPr/>
          <p:nvPr userDrawn="1"/>
        </p:nvSpPr>
        <p:spPr>
          <a:xfrm>
            <a:off x="6162260" y="2244327"/>
            <a:ext cx="4714868" cy="1718074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>
              <a:solidFill>
                <a:srgbClr val="FF7F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0B2719-428B-817B-1331-53F890DAF3DE}"/>
              </a:ext>
            </a:extLst>
          </p:cNvPr>
          <p:cNvSpPr/>
          <p:nvPr userDrawn="1"/>
        </p:nvSpPr>
        <p:spPr>
          <a:xfrm>
            <a:off x="1314872" y="4094921"/>
            <a:ext cx="4714868" cy="1718074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>
              <a:solidFill>
                <a:srgbClr val="FF7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C94137-1682-E169-D797-575DECE5DAA6}"/>
              </a:ext>
            </a:extLst>
          </p:cNvPr>
          <p:cNvSpPr/>
          <p:nvPr userDrawn="1"/>
        </p:nvSpPr>
        <p:spPr>
          <a:xfrm>
            <a:off x="6162260" y="4094921"/>
            <a:ext cx="4714868" cy="1718074"/>
          </a:xfrm>
          <a:prstGeom prst="rect">
            <a:avLst/>
          </a:prstGeom>
          <a:solidFill>
            <a:srgbClr val="6C0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>
              <a:solidFill>
                <a:srgbClr val="FF7F00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E2D2E60-FD70-0C0F-B964-A4649F13E1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4673" y="2471697"/>
            <a:ext cx="4095266" cy="1263333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DB4559F-9677-EAFF-A186-12C7452CA9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24673" y="4316499"/>
            <a:ext cx="4095266" cy="1263333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D0C21DD-D533-B9C5-AC1B-BEC16D1B5E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2061" y="2471697"/>
            <a:ext cx="4095266" cy="1263333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D872AA9-1484-56E5-CAF1-889A66149D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2061" y="4316499"/>
            <a:ext cx="4095266" cy="1263333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6DD1428E-3E44-36F6-4CB1-9BBA70216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72" y="685601"/>
            <a:ext cx="9562256" cy="1325563"/>
          </a:xfrm>
        </p:spPr>
        <p:txBody>
          <a:bodyPr/>
          <a:lstStyle>
            <a:lvl1pPr>
              <a:defRPr b="1" i="0">
                <a:solidFill>
                  <a:srgbClr val="6C01AE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0650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6378D9-5CA6-33ED-8FEC-BF72003B6FC0}"/>
              </a:ext>
            </a:extLst>
          </p:cNvPr>
          <p:cNvSpPr/>
          <p:nvPr userDrawn="1"/>
        </p:nvSpPr>
        <p:spPr>
          <a:xfrm>
            <a:off x="0" y="15827"/>
            <a:ext cx="12192000" cy="6858000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DC26721-66E4-27AC-519E-9AC57CE41A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43475" y="0"/>
            <a:ext cx="4492625" cy="6858000"/>
          </a:xfrm>
        </p:spPr>
        <p:txBody>
          <a:bodyPr/>
          <a:lstStyle>
            <a:lvl1pPr marL="0" indent="0">
              <a:buNone/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endParaRPr lang="en-EE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77A4C08-0015-A610-3A42-C4FCFF2A16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2272" y="2986639"/>
            <a:ext cx="3859971" cy="2509838"/>
          </a:xfrm>
        </p:spPr>
        <p:txBody>
          <a:bodyPr>
            <a:normAutofit/>
          </a:bodyPr>
          <a:lstStyle>
            <a:lvl1pPr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800" b="0" i="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sz="1800" b="0" i="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154FD9-F88C-22BD-9C96-AAF3CEE46BA3}"/>
              </a:ext>
            </a:extLst>
          </p:cNvPr>
          <p:cNvSpPr/>
          <p:nvPr userDrawn="1"/>
        </p:nvSpPr>
        <p:spPr>
          <a:xfrm>
            <a:off x="8057322" y="1444487"/>
            <a:ext cx="4134678" cy="4174436"/>
          </a:xfrm>
          <a:prstGeom prst="rect">
            <a:avLst/>
          </a:prstGeom>
          <a:solidFill>
            <a:srgbClr val="6C0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07D62F2-7B32-37D6-B6EC-6BFDA9C1A3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84428" y="2012604"/>
            <a:ext cx="3376267" cy="3036474"/>
          </a:xfrm>
        </p:spPr>
        <p:txBody>
          <a:bodyPr>
            <a:normAutofit/>
          </a:bodyPr>
          <a:lstStyle>
            <a:lvl1pPr algn="r"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  <a:lvl2pPr algn="r">
              <a:defRPr sz="1800" b="0" i="0">
                <a:solidFill>
                  <a:schemeClr val="bg1"/>
                </a:solidFill>
                <a:latin typeface="Montserrat" pitchFamily="2" charset="77"/>
              </a:defRPr>
            </a:lvl2pPr>
            <a:lvl3pPr algn="r">
              <a:defRPr sz="1800" b="0" i="0">
                <a:solidFill>
                  <a:schemeClr val="bg1"/>
                </a:solidFill>
                <a:latin typeface="Montserrat" pitchFamily="2" charset="77"/>
              </a:defRPr>
            </a:lvl3pPr>
            <a:lvl4pPr algn="r">
              <a:defRPr sz="1800" b="0" i="0">
                <a:solidFill>
                  <a:schemeClr val="bg1"/>
                </a:solidFill>
                <a:latin typeface="Montserrat" pitchFamily="2" charset="77"/>
              </a:defRPr>
            </a:lvl4pPr>
            <a:lvl5pPr algn="r">
              <a:defRPr sz="1800"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9" name="Title 17">
            <a:extLst>
              <a:ext uri="{FF2B5EF4-FFF2-40B4-BE49-F238E27FC236}">
                <a16:creationId xmlns:a16="http://schemas.microsoft.com/office/drawing/2014/main" id="{8C69C2F4-C9C3-F3AA-DB0E-F66A0F4B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72" y="1444487"/>
            <a:ext cx="3859971" cy="1325563"/>
          </a:xfrm>
        </p:spPr>
        <p:txBody>
          <a:bodyPr/>
          <a:lstStyle>
            <a:lvl1pPr>
              <a:defRPr b="1" i="0">
                <a:solidFill>
                  <a:srgbClr val="6C01AE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24124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87E17A-8FB5-CB44-C131-CE39C991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82845-98FA-EDA8-9B8C-9AD19CCC2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14188-E736-E0A0-B473-D47722A24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4557-0ED3-C345-B6A2-6874022D9182}" type="datetimeFigureOut">
              <a:rPr lang="en-EE" smtClean="0"/>
              <a:t>12/11/2023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0D03B-E44B-A660-5488-C0E73787A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B8A1E-04B8-1ED8-FBCD-842C68140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4023-CA6A-AD4C-9972-1C4AE98C4A7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05858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>
            <a:extLst>
              <a:ext uri="{FF2B5EF4-FFF2-40B4-BE49-F238E27FC236}">
                <a16:creationId xmlns:a16="http://schemas.microsoft.com/office/drawing/2014/main" id="{8330C9C6-EC76-6FBD-D54C-FAFD3EFD1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2790" y="1657846"/>
            <a:ext cx="7206144" cy="2903047"/>
          </a:xfrm>
          <a:prstGeom prst="rect">
            <a:avLst/>
          </a:prstGeom>
        </p:spPr>
      </p:pic>
      <p:pic>
        <p:nvPicPr>
          <p:cNvPr id="8" name="Pilt 7" descr="Pilt, millel on kujutatud tekst, Graafika, graafiline disain, Font&#10;&#10;Kirjeldus on genereeritud automaatselt">
            <a:extLst>
              <a:ext uri="{FF2B5EF4-FFF2-40B4-BE49-F238E27FC236}">
                <a16:creationId xmlns:a16="http://schemas.microsoft.com/office/drawing/2014/main" id="{41E86F21-0B06-A153-7E79-3F944F34A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177" y="5129770"/>
            <a:ext cx="8315646" cy="17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45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B045-B235-44EC-D001-C53914BE2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529"/>
            <a:ext cx="10515600" cy="2298942"/>
          </a:xfrm>
        </p:spPr>
        <p:txBody>
          <a:bodyPr>
            <a:normAutofit/>
          </a:bodyPr>
          <a:lstStyle/>
          <a:p>
            <a:r>
              <a:rPr lang="et-EE"/>
              <a:t>Kohalikule omavalitsusele </a:t>
            </a:r>
            <a:br>
              <a:rPr lang="en-GB"/>
            </a:br>
            <a:r>
              <a:rPr lang="fi-FI">
                <a:solidFill>
                  <a:srgbClr val="6C01AE"/>
                </a:solidFill>
              </a:rPr>
              <a:t>on</a:t>
            </a:r>
            <a:r>
              <a:rPr lang="et-EE">
                <a:solidFill>
                  <a:srgbClr val="6C01AE"/>
                </a:solidFill>
              </a:rPr>
              <a:t> Infohunt</a:t>
            </a:r>
            <a:r>
              <a:rPr lang="fi-FI">
                <a:solidFill>
                  <a:srgbClr val="6C01AE"/>
                </a:solidFill>
              </a:rPr>
              <a:t> </a:t>
            </a:r>
            <a:r>
              <a:rPr lang="fi-FI" err="1">
                <a:solidFill>
                  <a:srgbClr val="6C01AE"/>
                </a:solidFill>
              </a:rPr>
              <a:t>piirkon</a:t>
            </a:r>
            <a:r>
              <a:rPr lang="et-EE" err="1">
                <a:solidFill>
                  <a:srgbClr val="6C01AE"/>
                </a:solidFill>
              </a:rPr>
              <a:t>dliku</a:t>
            </a:r>
            <a:br>
              <a:rPr lang="fi-FI">
                <a:solidFill>
                  <a:srgbClr val="6C01AE"/>
                </a:solidFill>
              </a:rPr>
            </a:br>
            <a:r>
              <a:rPr lang="fi-FI" err="1">
                <a:solidFill>
                  <a:srgbClr val="6C01AE"/>
                </a:solidFill>
              </a:rPr>
              <a:t>noorteinfo</a:t>
            </a:r>
            <a:r>
              <a:rPr lang="fi-FI">
                <a:solidFill>
                  <a:srgbClr val="6C01AE"/>
                </a:solidFill>
              </a:rPr>
              <a:t> </a:t>
            </a:r>
            <a:r>
              <a:rPr lang="fi-FI" err="1">
                <a:solidFill>
                  <a:srgbClr val="6C01AE"/>
                </a:solidFill>
              </a:rPr>
              <a:t>teenuse</a:t>
            </a:r>
            <a:r>
              <a:rPr lang="et-EE">
                <a:solidFill>
                  <a:srgbClr val="6C01AE"/>
                </a:solidFill>
              </a:rPr>
              <a:t> </a:t>
            </a:r>
            <a:r>
              <a:rPr lang="fi-FI" err="1">
                <a:solidFill>
                  <a:srgbClr val="6C01AE"/>
                </a:solidFill>
              </a:rPr>
              <a:t>platvorm</a:t>
            </a:r>
            <a:r>
              <a:rPr lang="et-EE">
                <a:solidFill>
                  <a:srgbClr val="6C01AE"/>
                </a:solidFill>
              </a:rPr>
              <a:t>.</a:t>
            </a:r>
            <a:endParaRPr lang="en-EE">
              <a:solidFill>
                <a:srgbClr val="6C01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8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03CA51D8-6942-C948-A616-21F6BB7C72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4673" y="2759391"/>
            <a:ext cx="4095266" cy="669609"/>
          </a:xfrm>
        </p:spPr>
        <p:txBody>
          <a:bodyPr/>
          <a:lstStyle/>
          <a:p>
            <a:pPr algn="ctr"/>
            <a:r>
              <a:rPr lang="et-EE" b="1"/>
              <a:t>Infovahetus </a:t>
            </a:r>
            <a:r>
              <a:rPr lang="et-EE"/>
              <a:t>on liitunud omavalitsuse piirkonnas süsteemsem ja teenuste </a:t>
            </a:r>
            <a:r>
              <a:rPr lang="et-EE" b="1"/>
              <a:t>kättesaadavus</a:t>
            </a:r>
            <a:r>
              <a:rPr lang="et-EE"/>
              <a:t> suureneb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D6C1FC4E-4458-5531-462F-8A8D0069BE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24673" y="4518723"/>
            <a:ext cx="4095266" cy="768622"/>
          </a:xfrm>
        </p:spPr>
        <p:txBody>
          <a:bodyPr/>
          <a:lstStyle/>
          <a:p>
            <a:pPr algn="ctr"/>
            <a:r>
              <a:rPr lang="et-EE" b="1"/>
              <a:t>Statistika</a:t>
            </a:r>
            <a:r>
              <a:rPr lang="et-EE"/>
              <a:t> tegevustest ning osalenutest (arengukava, KVH hindamine jt)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A3280272-6412-55AF-F3AE-28833FBCE9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1106" y="2829027"/>
            <a:ext cx="3697175" cy="669609"/>
          </a:xfrm>
        </p:spPr>
        <p:txBody>
          <a:bodyPr/>
          <a:lstStyle/>
          <a:p>
            <a:pPr algn="ctr"/>
            <a:r>
              <a:rPr lang="fi-FI" b="1" err="1"/>
              <a:t>Infomüra</a:t>
            </a:r>
            <a:r>
              <a:rPr lang="fi-FI" b="1"/>
              <a:t> vähenemine </a:t>
            </a:r>
            <a:r>
              <a:rPr lang="fi-FI"/>
              <a:t>eri </a:t>
            </a:r>
            <a:r>
              <a:rPr lang="fi-FI" err="1"/>
              <a:t>osapoolte</a:t>
            </a:r>
            <a:r>
              <a:rPr lang="fi-FI"/>
              <a:t> </a:t>
            </a:r>
            <a:r>
              <a:rPr lang="fi-FI" err="1"/>
              <a:t>vaatest</a:t>
            </a:r>
            <a:endParaRPr lang="fi-FI"/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BDE92FAD-1824-07E4-9B61-E9970E05BB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2061" y="4518723"/>
            <a:ext cx="4095266" cy="858881"/>
          </a:xfrm>
        </p:spPr>
        <p:txBody>
          <a:bodyPr/>
          <a:lstStyle/>
          <a:p>
            <a:pPr algn="ctr"/>
            <a:r>
              <a:rPr lang="et-EE" b="1"/>
              <a:t>Halduskoormuse vähenemine </a:t>
            </a:r>
            <a:r>
              <a:rPr lang="et-EE"/>
              <a:t>eri kanalite/platvormide haldamisel, sh arendamisel ja hooldamisel</a:t>
            </a:r>
          </a:p>
        </p:txBody>
      </p:sp>
      <p:sp>
        <p:nvSpPr>
          <p:cNvPr id="6" name="Pealkiri 5">
            <a:extLst>
              <a:ext uri="{FF2B5EF4-FFF2-40B4-BE49-F238E27FC236}">
                <a16:creationId xmlns:a16="http://schemas.microsoft.com/office/drawing/2014/main" id="{93577B00-3CF1-BB81-C9D6-AA23FC56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Infohunt kui võimalus</a:t>
            </a:r>
          </a:p>
        </p:txBody>
      </p:sp>
    </p:spTree>
    <p:extLst>
      <p:ext uri="{BB962C8B-B14F-4D97-AF65-F5344CB8AC3E}">
        <p14:creationId xmlns:p14="http://schemas.microsoft.com/office/powerpoint/2010/main" val="301289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5">
            <a:extLst>
              <a:ext uri="{FF2B5EF4-FFF2-40B4-BE49-F238E27FC236}">
                <a16:creationId xmlns:a16="http://schemas.microsoft.com/office/drawing/2014/main" id="{BA6C185F-D7C6-5B2B-478A-0C728D907332}"/>
              </a:ext>
            </a:extLst>
          </p:cNvPr>
          <p:cNvSpPr txBox="1">
            <a:spLocks/>
          </p:cNvSpPr>
          <p:nvPr/>
        </p:nvSpPr>
        <p:spPr>
          <a:xfrm>
            <a:off x="831850" y="384175"/>
            <a:ext cx="515825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400" b="1">
                <a:solidFill>
                  <a:srgbClr val="6C01AE"/>
                </a:solidFill>
                <a:latin typeface="Montserrat" pitchFamily="2" charset="77"/>
              </a:rPr>
              <a:t>Liitumine</a:t>
            </a:r>
          </a:p>
        </p:txBody>
      </p:sp>
      <p:graphicFrame>
        <p:nvGraphicFramePr>
          <p:cNvPr id="6" name="Sisu kohatäide 14">
            <a:extLst>
              <a:ext uri="{FF2B5EF4-FFF2-40B4-BE49-F238E27FC236}">
                <a16:creationId xmlns:a16="http://schemas.microsoft.com/office/drawing/2014/main" id="{AC8005BC-C8A9-C6E5-2CF3-48E8E618E3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687609"/>
              </p:ext>
            </p:extLst>
          </p:nvPr>
        </p:nvGraphicFramePr>
        <p:xfrm>
          <a:off x="70210" y="1591358"/>
          <a:ext cx="11839780" cy="5182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3244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C7D351-9F84-C577-2626-01124E1C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545"/>
            <a:ext cx="4804955" cy="1325563"/>
          </a:xfrm>
        </p:spPr>
        <p:txBody>
          <a:bodyPr/>
          <a:lstStyle/>
          <a:p>
            <a:r>
              <a:rPr lang="et-EE">
                <a:solidFill>
                  <a:srgbClr val="FF7F00"/>
                </a:solidFill>
              </a:rPr>
              <a:t>Leping</a:t>
            </a:r>
            <a:endParaRPr lang="en-EE">
              <a:solidFill>
                <a:srgbClr val="FF7F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7B7AD-04D0-FF3C-DF91-7DD76767F0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175" y="1725648"/>
            <a:ext cx="8255885" cy="494228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70000"/>
              </a:lnSpc>
            </a:pPr>
            <a:r>
              <a:rPr lang="sv-SE" sz="2400" err="1">
                <a:latin typeface="Montserrat"/>
              </a:rPr>
              <a:t>Infohunt</a:t>
            </a:r>
            <a:r>
              <a:rPr lang="sv-SE" sz="2400" dirty="0">
                <a:latin typeface="Montserrat"/>
              </a:rPr>
              <a:t> </a:t>
            </a:r>
            <a:r>
              <a:rPr lang="sv-SE" sz="2400" err="1">
                <a:latin typeface="Montserrat"/>
              </a:rPr>
              <a:t>portaali</a:t>
            </a:r>
            <a:r>
              <a:rPr lang="sv-SE" sz="2400" dirty="0">
                <a:latin typeface="Montserrat"/>
              </a:rPr>
              <a:t> </a:t>
            </a:r>
            <a:r>
              <a:rPr lang="sv-SE" sz="2400" err="1">
                <a:latin typeface="Montserrat"/>
              </a:rPr>
              <a:t>kasutamiseks</a:t>
            </a:r>
            <a:r>
              <a:rPr lang="sv-SE" sz="2400" dirty="0">
                <a:latin typeface="Montserrat"/>
              </a:rPr>
              <a:t> </a:t>
            </a:r>
            <a:r>
              <a:rPr lang="sv-SE" sz="2400" b="1" err="1">
                <a:solidFill>
                  <a:srgbClr val="6C01AE"/>
                </a:solidFill>
                <a:latin typeface="Montserrat"/>
              </a:rPr>
              <a:t>sõlmib</a:t>
            </a:r>
            <a:r>
              <a:rPr lang="sv-SE" sz="2400" b="1" dirty="0">
                <a:solidFill>
                  <a:srgbClr val="6C01AE"/>
                </a:solidFill>
                <a:latin typeface="Montserrat"/>
              </a:rPr>
              <a:t> KOV </a:t>
            </a:r>
            <a:r>
              <a:rPr lang="sv-SE" sz="2400" b="1" err="1">
                <a:solidFill>
                  <a:srgbClr val="6C01AE"/>
                </a:solidFill>
                <a:latin typeface="Montserrat"/>
              </a:rPr>
              <a:t>Harnoga</a:t>
            </a:r>
            <a:r>
              <a:rPr lang="sv-SE" sz="2400" b="1" dirty="0">
                <a:solidFill>
                  <a:srgbClr val="6C01AE"/>
                </a:solidFill>
                <a:latin typeface="Montserrat"/>
              </a:rPr>
              <a:t> </a:t>
            </a:r>
            <a:r>
              <a:rPr lang="sv-SE" sz="2400" b="1" err="1">
                <a:solidFill>
                  <a:srgbClr val="6C01AE"/>
                </a:solidFill>
                <a:latin typeface="Montserrat"/>
              </a:rPr>
              <a:t>lepingu</a:t>
            </a:r>
            <a:r>
              <a:rPr lang="sv-SE" sz="2400" dirty="0">
                <a:latin typeface="Montserrat"/>
              </a:rPr>
              <a:t>, mille </a:t>
            </a:r>
            <a:r>
              <a:rPr lang="sv-SE" sz="2400" err="1">
                <a:latin typeface="Montserrat"/>
              </a:rPr>
              <a:t>järgselt</a:t>
            </a:r>
            <a:r>
              <a:rPr lang="sv-SE" sz="2400" dirty="0">
                <a:latin typeface="Montserrat"/>
              </a:rPr>
              <a:t> </a:t>
            </a:r>
            <a:r>
              <a:rPr lang="sv-SE" sz="2400" err="1">
                <a:latin typeface="Montserrat"/>
              </a:rPr>
              <a:t>saavad</a:t>
            </a:r>
            <a:r>
              <a:rPr lang="sv-SE" sz="2400" dirty="0">
                <a:latin typeface="Montserrat"/>
              </a:rPr>
              <a:t> </a:t>
            </a:r>
            <a:r>
              <a:rPr lang="sv-SE" sz="2400" err="1">
                <a:latin typeface="Montserrat"/>
              </a:rPr>
              <a:t>teenusepakkujad</a:t>
            </a:r>
            <a:r>
              <a:rPr lang="sv-SE" sz="2400" dirty="0">
                <a:latin typeface="Montserrat"/>
              </a:rPr>
              <a:t> </a:t>
            </a:r>
            <a:r>
              <a:rPr lang="sv-SE" sz="2400" err="1">
                <a:latin typeface="Montserrat"/>
              </a:rPr>
              <a:t>asuda</a:t>
            </a:r>
            <a:r>
              <a:rPr lang="sv-SE" sz="2400" dirty="0">
                <a:latin typeface="Montserrat"/>
              </a:rPr>
              <a:t> </a:t>
            </a:r>
            <a:r>
              <a:rPr lang="sv-SE" sz="2400" err="1">
                <a:latin typeface="Montserrat"/>
              </a:rPr>
              <a:t>infot</a:t>
            </a:r>
            <a:r>
              <a:rPr lang="sv-SE" sz="2400" dirty="0">
                <a:latin typeface="Montserrat"/>
              </a:rPr>
              <a:t> </a:t>
            </a:r>
            <a:r>
              <a:rPr lang="sv-SE" sz="2400" err="1">
                <a:latin typeface="Montserrat"/>
              </a:rPr>
              <a:t>sisestama</a:t>
            </a:r>
            <a:r>
              <a:rPr lang="sv-SE" sz="2400" dirty="0">
                <a:latin typeface="Montserrat"/>
              </a:rPr>
              <a:t>!</a:t>
            </a:r>
            <a:endParaRPr lang="sv-SE" sz="2400"/>
          </a:p>
          <a:p>
            <a:pPr>
              <a:lnSpc>
                <a:spcPct val="170000"/>
              </a:lnSpc>
            </a:pPr>
            <a:r>
              <a:rPr lang="en-GB" sz="2400" dirty="0" err="1">
                <a:latin typeface="Montserrat"/>
              </a:rPr>
              <a:t>Autoriõigused</a:t>
            </a:r>
            <a:r>
              <a:rPr lang="en-GB" sz="2400" dirty="0">
                <a:latin typeface="Montserrat"/>
              </a:rPr>
              <a:t> </a:t>
            </a:r>
            <a:r>
              <a:rPr lang="en-GB" sz="2400" dirty="0" err="1">
                <a:latin typeface="Montserrat"/>
              </a:rPr>
              <a:t>kehtivad</a:t>
            </a:r>
            <a:r>
              <a:rPr lang="en-GB" sz="2400" dirty="0">
                <a:latin typeface="Montserrat"/>
              </a:rPr>
              <a:t> ka </a:t>
            </a:r>
            <a:r>
              <a:rPr lang="en-GB" sz="2400" dirty="0" err="1">
                <a:latin typeface="Montserrat"/>
              </a:rPr>
              <a:t>Infohunt</a:t>
            </a:r>
            <a:r>
              <a:rPr lang="en-GB" sz="2400" dirty="0">
                <a:latin typeface="Montserrat"/>
              </a:rPr>
              <a:t> </a:t>
            </a:r>
            <a:r>
              <a:rPr lang="en-GB" sz="2400" dirty="0" err="1">
                <a:latin typeface="Montserrat"/>
              </a:rPr>
              <a:t>portaalis</a:t>
            </a:r>
            <a:r>
              <a:rPr lang="en-GB" sz="2400" dirty="0">
                <a:latin typeface="Montserrat"/>
              </a:rPr>
              <a:t>! </a:t>
            </a:r>
            <a:r>
              <a:rPr lang="en-GB" sz="2400" b="1" dirty="0">
                <a:solidFill>
                  <a:srgbClr val="6C01AE"/>
                </a:solidFill>
                <a:latin typeface="Montserrat"/>
              </a:rPr>
              <a:t>Ei ole </a:t>
            </a:r>
            <a:r>
              <a:rPr lang="en-GB" sz="2400" b="1" dirty="0" err="1">
                <a:solidFill>
                  <a:srgbClr val="6C01AE"/>
                </a:solidFill>
                <a:latin typeface="Montserrat"/>
              </a:rPr>
              <a:t>lubatud</a:t>
            </a:r>
            <a:r>
              <a:rPr lang="en-GB" sz="2400" b="1" dirty="0">
                <a:solidFill>
                  <a:srgbClr val="6C01AE"/>
                </a:solidFill>
                <a:latin typeface="Montserrat"/>
              </a:rPr>
              <a:t> </a:t>
            </a:r>
            <a:r>
              <a:rPr lang="en-GB" sz="2400" dirty="0" err="1">
                <a:latin typeface="Montserrat"/>
              </a:rPr>
              <a:t>kasutada</a:t>
            </a:r>
            <a:r>
              <a:rPr lang="et-EE" sz="2400" dirty="0">
                <a:latin typeface="Montserrat"/>
              </a:rPr>
              <a:t> ega </a:t>
            </a:r>
            <a:r>
              <a:rPr lang="en-GB" sz="2400" dirty="0" err="1">
                <a:latin typeface="Montserrat"/>
              </a:rPr>
              <a:t>jagada</a:t>
            </a:r>
            <a:r>
              <a:rPr lang="en-GB" sz="2400" dirty="0">
                <a:latin typeface="Montserrat"/>
              </a:rPr>
              <a:t> sisu</a:t>
            </a:r>
            <a:r>
              <a:rPr lang="et-EE" sz="2400" dirty="0">
                <a:latin typeface="Montserrat"/>
              </a:rPr>
              <a:t> (</a:t>
            </a:r>
            <a:r>
              <a:rPr lang="en-GB" sz="2400" dirty="0" err="1">
                <a:latin typeface="Montserrat"/>
              </a:rPr>
              <a:t>pilt</a:t>
            </a:r>
            <a:r>
              <a:rPr lang="et-EE" sz="2400" dirty="0">
                <a:latin typeface="Montserrat"/>
              </a:rPr>
              <a:t>, video, tekst jms),</a:t>
            </a:r>
            <a:r>
              <a:rPr lang="en-GB" sz="2400" dirty="0">
                <a:latin typeface="Montserrat"/>
              </a:rPr>
              <a:t> </a:t>
            </a:r>
            <a:r>
              <a:rPr lang="en-GB" sz="2400" dirty="0" err="1">
                <a:latin typeface="Montserrat"/>
              </a:rPr>
              <a:t>millele</a:t>
            </a:r>
            <a:r>
              <a:rPr lang="en-GB" sz="2400" dirty="0">
                <a:latin typeface="Montserrat"/>
              </a:rPr>
              <a:t> </a:t>
            </a:r>
            <a:r>
              <a:rPr lang="en-GB" sz="2400" dirty="0" err="1">
                <a:latin typeface="Montserrat"/>
              </a:rPr>
              <a:t>puudub</a:t>
            </a:r>
            <a:r>
              <a:rPr lang="en-GB" sz="2400" dirty="0">
                <a:latin typeface="Montserrat"/>
              </a:rPr>
              <a:t> </a:t>
            </a:r>
            <a:r>
              <a:rPr lang="en-GB" sz="2400" dirty="0" err="1">
                <a:latin typeface="Montserrat"/>
              </a:rPr>
              <a:t>õigus</a:t>
            </a:r>
            <a:r>
              <a:rPr lang="en-GB" sz="2400" dirty="0">
                <a:latin typeface="Montserrat"/>
              </a:rPr>
              <a:t>. Sisu </a:t>
            </a:r>
            <a:r>
              <a:rPr lang="en-GB" sz="2400" dirty="0" err="1">
                <a:latin typeface="Montserrat"/>
              </a:rPr>
              <a:t>jagaja</a:t>
            </a:r>
            <a:r>
              <a:rPr lang="en-GB" sz="2400" dirty="0">
                <a:latin typeface="Montserrat"/>
              </a:rPr>
              <a:t> </a:t>
            </a:r>
            <a:r>
              <a:rPr lang="en-GB" sz="2400" b="1" dirty="0" err="1">
                <a:solidFill>
                  <a:srgbClr val="6C01AE"/>
                </a:solidFill>
                <a:latin typeface="Montserrat"/>
              </a:rPr>
              <a:t>ise</a:t>
            </a:r>
            <a:r>
              <a:rPr lang="en-GB" sz="2400" b="1" dirty="0">
                <a:solidFill>
                  <a:srgbClr val="6C01AE"/>
                </a:solidFill>
                <a:latin typeface="Montserrat"/>
              </a:rPr>
              <a:t> </a:t>
            </a:r>
            <a:r>
              <a:rPr lang="en-GB" sz="2400" b="1" dirty="0" err="1">
                <a:solidFill>
                  <a:srgbClr val="6C01AE"/>
                </a:solidFill>
                <a:latin typeface="Montserrat"/>
              </a:rPr>
              <a:t>vastutab</a:t>
            </a:r>
            <a:r>
              <a:rPr lang="en-GB" sz="2400" b="1" dirty="0">
                <a:solidFill>
                  <a:srgbClr val="6C01AE"/>
                </a:solidFill>
                <a:latin typeface="Montserrat"/>
              </a:rPr>
              <a:t> </a:t>
            </a:r>
            <a:r>
              <a:rPr lang="en-GB" sz="2400" dirty="0" err="1">
                <a:latin typeface="Montserrat"/>
              </a:rPr>
              <a:t>ja</a:t>
            </a:r>
            <a:r>
              <a:rPr lang="en-GB" sz="2400" dirty="0">
                <a:latin typeface="Montserrat"/>
              </a:rPr>
              <a:t> </a:t>
            </a:r>
            <a:r>
              <a:rPr lang="en-GB" sz="2400" dirty="0" err="1">
                <a:latin typeface="Montserrat"/>
              </a:rPr>
              <a:t>tegeleb</a:t>
            </a:r>
            <a:r>
              <a:rPr lang="en-GB" sz="2400" dirty="0">
                <a:latin typeface="Montserrat"/>
              </a:rPr>
              <a:t> </a:t>
            </a:r>
            <a:r>
              <a:rPr lang="en-GB" sz="2400" dirty="0" err="1">
                <a:latin typeface="Montserrat"/>
              </a:rPr>
              <a:t>nn</a:t>
            </a:r>
            <a:r>
              <a:rPr lang="en-GB" sz="2400" dirty="0">
                <a:latin typeface="Montserrat"/>
              </a:rPr>
              <a:t> </a:t>
            </a:r>
            <a:r>
              <a:rPr lang="en-GB" sz="2400" b="1" dirty="0" err="1">
                <a:solidFill>
                  <a:srgbClr val="6C01AE"/>
                </a:solidFill>
                <a:latin typeface="Montserrat"/>
              </a:rPr>
              <a:t>tagajärgedega</a:t>
            </a:r>
            <a:endParaRPr lang="et-EE" sz="2400"/>
          </a:p>
          <a:p>
            <a:pPr marL="0" indent="0">
              <a:lnSpc>
                <a:spcPct val="170000"/>
              </a:lnSpc>
              <a:buNone/>
            </a:pPr>
            <a:endParaRPr lang="fi-FI" b="1" dirty="0">
              <a:solidFill>
                <a:srgbClr val="6C01AE"/>
              </a:solidFill>
            </a:endParaRP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07192FCF-0AA4-7DD0-96D8-416FAEA01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6444" y="1048126"/>
            <a:ext cx="1885309" cy="188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stkülik 6">
            <a:extLst>
              <a:ext uri="{FF2B5EF4-FFF2-40B4-BE49-F238E27FC236}">
                <a16:creationId xmlns:a16="http://schemas.microsoft.com/office/drawing/2014/main" id="{93AAB0A6-49C2-FCAF-7153-2428D076A637}"/>
              </a:ext>
            </a:extLst>
          </p:cNvPr>
          <p:cNvSpPr/>
          <p:nvPr/>
        </p:nvSpPr>
        <p:spPr>
          <a:xfrm>
            <a:off x="4613663" y="2000387"/>
            <a:ext cx="7578337" cy="498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77EB8-5EE2-7850-2B14-8B8E99747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85" y="378117"/>
            <a:ext cx="6376851" cy="1325563"/>
          </a:xfrm>
        </p:spPr>
        <p:txBody>
          <a:bodyPr/>
          <a:lstStyle/>
          <a:p>
            <a:r>
              <a:rPr lang="et-EE"/>
              <a:t>Juurutusperiood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BDB02-7BB9-D91D-CDD7-95101D529A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3522" y="1696952"/>
            <a:ext cx="7898065" cy="4980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t-EE" sz="2600" dirty="0">
                <a:latin typeface="Montserrat"/>
                <a:ea typeface="+mn-lt"/>
                <a:cs typeface="+mn-lt"/>
              </a:rPr>
              <a:t>Perioodil kogutakse infot lahenduse ülalpidamise </a:t>
            </a:r>
            <a:r>
              <a:rPr lang="et-EE" sz="2600" b="1" dirty="0">
                <a:solidFill>
                  <a:srgbClr val="6C01AE"/>
                </a:solidFill>
                <a:latin typeface="Montserrat"/>
                <a:ea typeface="+mn-lt"/>
                <a:cs typeface="+mn-lt"/>
              </a:rPr>
              <a:t>tegelikest kuludest </a:t>
            </a:r>
            <a:r>
              <a:rPr lang="et-EE" sz="2600" dirty="0">
                <a:latin typeface="Montserrat"/>
                <a:ea typeface="+mn-lt"/>
                <a:cs typeface="+mn-lt"/>
              </a:rPr>
              <a:t>ning ka kohalike omavalitsuste hinnatundlikkusest, et juurutamisperioodi järgselt teha otsus kasutamistasu osas</a:t>
            </a:r>
            <a:r>
              <a:rPr lang="et-EE" sz="2800" dirty="0">
                <a:latin typeface="Montserrat"/>
                <a:ea typeface="+mn-lt"/>
                <a:cs typeface="+mn-lt"/>
              </a:rPr>
              <a:t>.</a:t>
            </a:r>
          </a:p>
          <a:p>
            <a:pPr marL="800100" lvl="1" indent="-342900">
              <a:buFont typeface="Arial"/>
              <a:buChar char="•"/>
            </a:pPr>
            <a:endParaRPr lang="et-EE" sz="1000">
              <a:ea typeface="Roboto Condensed"/>
              <a:cs typeface="Roboto Condensed"/>
            </a:endParaRPr>
          </a:p>
          <a:p>
            <a:pPr lvl="1"/>
            <a:r>
              <a:rPr lang="et-EE" sz="2600" dirty="0">
                <a:latin typeface="Montserrat"/>
                <a:ea typeface="Roboto Condensed"/>
                <a:cs typeface="Roboto Condensed"/>
              </a:rPr>
              <a:t>Vajaduspõhiselt tehakse </a:t>
            </a:r>
            <a:r>
              <a:rPr lang="et-EE" sz="2600" b="1" dirty="0">
                <a:solidFill>
                  <a:srgbClr val="6C01AE"/>
                </a:solidFill>
                <a:latin typeface="Montserrat"/>
                <a:ea typeface="Roboto Condensed"/>
                <a:cs typeface="Roboto Condensed"/>
              </a:rPr>
              <a:t>lisaarendusi</a:t>
            </a:r>
            <a:r>
              <a:rPr lang="et-EE" sz="2600" dirty="0">
                <a:latin typeface="Montserrat"/>
                <a:ea typeface="Roboto Condensed"/>
                <a:cs typeface="Roboto Condensed"/>
              </a:rPr>
              <a:t>, et portaal vastaks kasutajate vajadustele. </a:t>
            </a:r>
            <a:endParaRPr lang="et-EE" sz="2600" dirty="0">
              <a:ea typeface="Roboto Condensed"/>
              <a:cs typeface="Roboto Condensed"/>
            </a:endParaRPr>
          </a:p>
          <a:p>
            <a:pPr marL="457200" lvl="1" indent="0">
              <a:buNone/>
            </a:pPr>
            <a:endParaRPr lang="et-EE" sz="2600">
              <a:ea typeface="Roboto Condensed"/>
              <a:cs typeface="Roboto Condensed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379F2-1B16-CDB7-28B0-C0B6165506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9185" y="968413"/>
            <a:ext cx="3532611" cy="1470534"/>
          </a:xfrm>
        </p:spPr>
        <p:txBody>
          <a:bodyPr/>
          <a:lstStyle/>
          <a:p>
            <a:pPr marL="0" indent="0">
              <a:buNone/>
            </a:pPr>
            <a:r>
              <a:rPr lang="et-EE" b="1"/>
              <a:t>Juurutusperiood kestab kuni</a:t>
            </a:r>
          </a:p>
          <a:p>
            <a:pPr marL="0" indent="0">
              <a:buNone/>
            </a:pPr>
            <a:r>
              <a:rPr lang="et-EE" b="1">
                <a:solidFill>
                  <a:srgbClr val="FF7F00"/>
                </a:solidFill>
              </a:rPr>
              <a:t>31.12.2026</a:t>
            </a:r>
            <a:endParaRPr lang="en-EE" b="1">
              <a:solidFill>
                <a:srgbClr val="FF7F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C77D7-8639-2B95-1136-40BD0382FA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2056" y="4781073"/>
            <a:ext cx="3841466" cy="10025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sz="2400" b="1" err="1">
                <a:solidFill>
                  <a:srgbClr val="6C01AE"/>
                </a:solidFill>
              </a:rPr>
              <a:t>Juurutusperioodil</a:t>
            </a:r>
            <a:r>
              <a:rPr lang="fi-FI" sz="2400" b="1">
                <a:solidFill>
                  <a:srgbClr val="6C01AE"/>
                </a:solidFill>
              </a:rPr>
              <a:t> </a:t>
            </a:r>
            <a:r>
              <a:rPr lang="fi-FI" sz="2400" b="1" err="1">
                <a:solidFill>
                  <a:srgbClr val="6C01AE"/>
                </a:solidFill>
              </a:rPr>
              <a:t>toimub</a:t>
            </a:r>
            <a:r>
              <a:rPr lang="et-EE" sz="2400" b="1">
                <a:solidFill>
                  <a:srgbClr val="6C01AE"/>
                </a:solidFill>
              </a:rPr>
              <a:t> </a:t>
            </a:r>
            <a:r>
              <a:rPr lang="fi-FI" sz="2400" b="1">
                <a:solidFill>
                  <a:srgbClr val="6C01AE"/>
                </a:solidFill>
              </a:rPr>
              <a:t>portaali rahastamine </a:t>
            </a:r>
            <a:r>
              <a:rPr lang="fi-FI" sz="2400" b="1" err="1">
                <a:solidFill>
                  <a:srgbClr val="6C01AE"/>
                </a:solidFill>
              </a:rPr>
              <a:t>riiklik</a:t>
            </a:r>
            <a:r>
              <a:rPr lang="et-EE" sz="2400" b="1">
                <a:solidFill>
                  <a:srgbClr val="6C01AE"/>
                </a:solidFill>
              </a:rPr>
              <a:t>e</a:t>
            </a:r>
            <a:r>
              <a:rPr lang="fi-FI" sz="2400" b="1">
                <a:solidFill>
                  <a:srgbClr val="6C01AE"/>
                </a:solidFill>
              </a:rPr>
              <a:t>st </a:t>
            </a:r>
            <a:r>
              <a:rPr lang="et-EE" sz="2400" b="1">
                <a:solidFill>
                  <a:srgbClr val="6C01AE"/>
                </a:solidFill>
              </a:rPr>
              <a:t>vahenditest</a:t>
            </a:r>
            <a:endParaRPr lang="fi-FI" sz="2400" b="1">
              <a:solidFill>
                <a:srgbClr val="6C01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5E571A-E455-5181-21A1-0DBA5525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sz="4400" b="1">
                <a:ea typeface="Roboto Condensed"/>
                <a:cs typeface="Arial"/>
              </a:rPr>
              <a:t>Infohunt on ajas </a:t>
            </a:r>
            <a:br>
              <a:rPr lang="et-EE" sz="4400" b="1">
                <a:ea typeface="Roboto Condensed"/>
                <a:cs typeface="Arial"/>
              </a:rPr>
            </a:br>
            <a:r>
              <a:rPr lang="et-EE" sz="4400" b="1">
                <a:ea typeface="Roboto Condensed"/>
                <a:cs typeface="Arial"/>
              </a:rPr>
              <a:t>arenev ja muutuv platvorm</a:t>
            </a:r>
            <a:endParaRPr lang="et-EE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3305F63-E6BA-C27F-5E65-E3833F60B0EA}"/>
              </a:ext>
            </a:extLst>
          </p:cNvPr>
          <p:cNvSpPr txBox="1">
            <a:spLocks/>
          </p:cNvSpPr>
          <p:nvPr/>
        </p:nvSpPr>
        <p:spPr>
          <a:xfrm>
            <a:off x="571501" y="3893820"/>
            <a:ext cx="10782299" cy="28498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GB" dirty="0" err="1">
                <a:latin typeface="Montserrat"/>
              </a:rPr>
              <a:t>Portaalis</a:t>
            </a:r>
            <a:r>
              <a:rPr lang="en-GB" dirty="0">
                <a:latin typeface="Montserrat"/>
              </a:rPr>
              <a:t> </a:t>
            </a:r>
            <a:r>
              <a:rPr lang="en-GB" dirty="0" err="1">
                <a:latin typeface="Montserrat"/>
              </a:rPr>
              <a:t>küsitakse</a:t>
            </a:r>
            <a:r>
              <a:rPr lang="en-GB" dirty="0">
                <a:latin typeface="Montserrat"/>
              </a:rPr>
              <a:t> </a:t>
            </a:r>
            <a:r>
              <a:rPr lang="en-GB" sz="2800" dirty="0" err="1">
                <a:latin typeface="Montserrat"/>
              </a:rPr>
              <a:t>kasutajatelt</a:t>
            </a:r>
            <a:r>
              <a:rPr lang="en-GB" sz="2800" dirty="0">
                <a:latin typeface="Montserrat"/>
              </a:rPr>
              <a:t> </a:t>
            </a:r>
            <a:r>
              <a:rPr lang="en-GB" sz="2800" b="1" dirty="0" err="1">
                <a:solidFill>
                  <a:srgbClr val="6C01AE"/>
                </a:solidFill>
                <a:latin typeface="Montserrat"/>
              </a:rPr>
              <a:t>tagasisidet</a:t>
            </a:r>
            <a:r>
              <a:rPr lang="en-GB" sz="2800" dirty="0">
                <a:latin typeface="Montserrat"/>
              </a:rPr>
              <a:t>, </a:t>
            </a:r>
            <a:r>
              <a:rPr lang="en-GB" sz="2800" dirty="0" err="1">
                <a:latin typeface="Montserrat"/>
              </a:rPr>
              <a:t>mille</a:t>
            </a:r>
            <a:r>
              <a:rPr lang="en-GB" sz="2800" dirty="0">
                <a:latin typeface="Montserrat"/>
              </a:rPr>
              <a:t> </a:t>
            </a:r>
            <a:r>
              <a:rPr lang="en-GB" sz="2800" dirty="0" err="1">
                <a:latin typeface="Montserrat"/>
              </a:rPr>
              <a:t>baasilt</a:t>
            </a:r>
            <a:r>
              <a:rPr lang="en-GB" sz="2800" dirty="0">
                <a:latin typeface="Montserrat"/>
              </a:rPr>
              <a:t> </a:t>
            </a:r>
            <a:r>
              <a:rPr lang="en-GB" dirty="0" err="1">
                <a:latin typeface="Montserrat"/>
              </a:rPr>
              <a:t>planeeritakse</a:t>
            </a:r>
            <a:r>
              <a:rPr lang="en-GB" sz="2800" dirty="0">
                <a:latin typeface="Montserrat"/>
              </a:rPr>
              <a:t> </a:t>
            </a:r>
            <a:r>
              <a:rPr lang="en-GB" sz="2800" dirty="0" err="1">
                <a:latin typeface="Montserrat"/>
              </a:rPr>
              <a:t>edasiarendused</a:t>
            </a:r>
            <a:r>
              <a:rPr lang="en-GB" sz="2800" dirty="0">
                <a:latin typeface="Montserrat"/>
              </a:rPr>
              <a:t> </a:t>
            </a:r>
            <a:r>
              <a:rPr lang="en-GB" sz="2800" dirty="0" err="1">
                <a:latin typeface="Montserrat"/>
              </a:rPr>
              <a:t>ja</a:t>
            </a:r>
            <a:r>
              <a:rPr lang="en-GB" sz="2800" dirty="0">
                <a:latin typeface="Montserrat"/>
              </a:rPr>
              <a:t> </a:t>
            </a:r>
            <a:r>
              <a:rPr lang="en-GB" sz="2800" dirty="0" err="1">
                <a:latin typeface="Montserrat"/>
              </a:rPr>
              <a:t>parandused</a:t>
            </a:r>
            <a:r>
              <a:rPr lang="et-EE" sz="2800" dirty="0">
                <a:latin typeface="Montserrat"/>
              </a:rPr>
              <a:t>.</a:t>
            </a:r>
            <a:endParaRPr lang="et-EE" b="1" dirty="0">
              <a:latin typeface="Montserrat"/>
            </a:endParaRPr>
          </a:p>
          <a:p>
            <a:pPr>
              <a:lnSpc>
                <a:spcPct val="170000"/>
              </a:lnSpc>
            </a:pPr>
            <a:r>
              <a:rPr lang="en-GB" b="1" dirty="0" err="1">
                <a:solidFill>
                  <a:srgbClr val="6C01AE"/>
                </a:solidFill>
                <a:latin typeface="Montserrat"/>
              </a:rPr>
              <a:t>Telefonirakenduse</a:t>
            </a:r>
            <a:r>
              <a:rPr lang="en-GB" dirty="0">
                <a:latin typeface="Montserrat"/>
              </a:rPr>
              <a:t> </a:t>
            </a:r>
            <a:r>
              <a:rPr lang="en-GB" dirty="0" err="1">
                <a:latin typeface="Montserrat"/>
              </a:rPr>
              <a:t>ehk</a:t>
            </a:r>
            <a:r>
              <a:rPr lang="en-GB" dirty="0">
                <a:latin typeface="Montserrat"/>
              </a:rPr>
              <a:t> </a:t>
            </a:r>
            <a:r>
              <a:rPr lang="et-EE" i="1" dirty="0">
                <a:latin typeface="Montserrat"/>
              </a:rPr>
              <a:t>app</a:t>
            </a:r>
            <a:r>
              <a:rPr lang="et-EE" dirty="0">
                <a:latin typeface="Montserrat"/>
              </a:rPr>
              <a:t>i</a:t>
            </a:r>
            <a:r>
              <a:rPr lang="en-GB" dirty="0">
                <a:latin typeface="Montserrat"/>
              </a:rPr>
              <a:t> </a:t>
            </a:r>
            <a:r>
              <a:rPr lang="en-GB" dirty="0" err="1">
                <a:latin typeface="Montserrat"/>
              </a:rPr>
              <a:t>loomine</a:t>
            </a:r>
            <a:r>
              <a:rPr lang="en-GB" dirty="0">
                <a:latin typeface="Montserrat"/>
              </a:rPr>
              <a:t> </a:t>
            </a:r>
            <a:r>
              <a:rPr lang="en-GB" dirty="0" err="1">
                <a:latin typeface="Montserrat"/>
              </a:rPr>
              <a:t>tulevikus</a:t>
            </a:r>
            <a:endParaRPr lang="en-GB" dirty="0">
              <a:latin typeface="Montserrat"/>
            </a:endParaRPr>
          </a:p>
          <a:p>
            <a:pPr lvl="1">
              <a:lnSpc>
                <a:spcPct val="170000"/>
              </a:lnSpc>
            </a:pPr>
            <a:r>
              <a:rPr lang="et-EE" dirty="0">
                <a:latin typeface="Montserrat"/>
              </a:rPr>
              <a:t>P</a:t>
            </a:r>
            <a:r>
              <a:rPr lang="en-GB" dirty="0" err="1">
                <a:latin typeface="Montserrat"/>
              </a:rPr>
              <a:t>ortaal</a:t>
            </a:r>
            <a:r>
              <a:rPr lang="en-GB" dirty="0">
                <a:latin typeface="Montserrat"/>
              </a:rPr>
              <a:t> on </a:t>
            </a:r>
            <a:r>
              <a:rPr lang="en-GB" dirty="0" err="1">
                <a:latin typeface="Montserrat"/>
              </a:rPr>
              <a:t>igas</a:t>
            </a:r>
            <a:r>
              <a:rPr lang="en-GB" dirty="0">
                <a:latin typeface="Montserrat"/>
              </a:rPr>
              <a:t> </a:t>
            </a:r>
            <a:r>
              <a:rPr lang="en-GB" dirty="0" err="1">
                <a:latin typeface="Montserrat"/>
              </a:rPr>
              <a:t>seadmes</a:t>
            </a:r>
            <a:r>
              <a:rPr lang="en-GB" dirty="0">
                <a:latin typeface="Montserrat"/>
              </a:rPr>
              <a:t> </a:t>
            </a:r>
            <a:r>
              <a:rPr lang="en-GB" dirty="0" err="1">
                <a:latin typeface="Montserrat"/>
              </a:rPr>
              <a:t>kohanduv</a:t>
            </a:r>
            <a:r>
              <a:rPr lang="en-GB" dirty="0">
                <a:latin typeface="Montserrat"/>
              </a:rPr>
              <a:t>.</a:t>
            </a:r>
          </a:p>
          <a:p>
            <a:pPr lvl="1">
              <a:lnSpc>
                <a:spcPct val="170000"/>
              </a:lnSpc>
            </a:pPr>
            <a:r>
              <a:rPr lang="en-GB" dirty="0" err="1">
                <a:latin typeface="Montserrat"/>
              </a:rPr>
              <a:t>Tulevikus</a:t>
            </a:r>
            <a:r>
              <a:rPr lang="en-GB" dirty="0">
                <a:latin typeface="Montserrat"/>
              </a:rPr>
              <a:t> </a:t>
            </a:r>
            <a:r>
              <a:rPr lang="en-GB" dirty="0" err="1">
                <a:latin typeface="Montserrat"/>
              </a:rPr>
              <a:t>küsime</a:t>
            </a:r>
            <a:r>
              <a:rPr lang="en-GB" dirty="0">
                <a:latin typeface="Montserrat"/>
              </a:rPr>
              <a:t> </a:t>
            </a:r>
            <a:r>
              <a:rPr lang="en-GB" dirty="0" err="1">
                <a:latin typeface="Montserrat"/>
              </a:rPr>
              <a:t>noorte</a:t>
            </a:r>
            <a:r>
              <a:rPr lang="en-GB" dirty="0">
                <a:latin typeface="Montserrat"/>
              </a:rPr>
              <a:t> </a:t>
            </a:r>
            <a:r>
              <a:rPr lang="en-GB" dirty="0" err="1">
                <a:latin typeface="Montserrat"/>
              </a:rPr>
              <a:t>tagasisidet</a:t>
            </a:r>
            <a:r>
              <a:rPr lang="en-GB" dirty="0">
                <a:latin typeface="Montserrat"/>
              </a:rPr>
              <a:t> </a:t>
            </a:r>
            <a:r>
              <a:rPr lang="et-EE" dirty="0">
                <a:latin typeface="Montserrat"/>
              </a:rPr>
              <a:t>rakenduse </a:t>
            </a:r>
            <a:r>
              <a:rPr lang="en-GB" dirty="0" err="1">
                <a:latin typeface="Montserrat"/>
              </a:rPr>
              <a:t>vajalikkusest</a:t>
            </a:r>
            <a:r>
              <a:rPr lang="en-GB" dirty="0">
                <a:latin typeface="Montserrat"/>
              </a:rPr>
              <a:t>.</a:t>
            </a:r>
          </a:p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7211A236-43E4-DD1F-EFE6-18BA31F5674E}"/>
              </a:ext>
            </a:extLst>
          </p:cNvPr>
          <p:cNvSpPr/>
          <p:nvPr/>
        </p:nvSpPr>
        <p:spPr>
          <a:xfrm>
            <a:off x="5550584" y="2883584"/>
            <a:ext cx="1090831" cy="109083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8227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stkülik 11">
            <a:extLst>
              <a:ext uri="{FF2B5EF4-FFF2-40B4-BE49-F238E27FC236}">
                <a16:creationId xmlns:a16="http://schemas.microsoft.com/office/drawing/2014/main" id="{9733737F-4BAE-3AFA-E9BE-16F0B9AF1AA8}"/>
              </a:ext>
            </a:extLst>
          </p:cNvPr>
          <p:cNvSpPr/>
          <p:nvPr/>
        </p:nvSpPr>
        <p:spPr>
          <a:xfrm>
            <a:off x="0" y="5128260"/>
            <a:ext cx="12192000" cy="1729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8" name="Pilt 7" descr="Pilt, millel on kujutatud tekst, Graafika, graafiline disain, Font&#10;&#10;Kirjeldus on genereeritud automaatselt">
            <a:extLst>
              <a:ext uri="{FF2B5EF4-FFF2-40B4-BE49-F238E27FC236}">
                <a16:creationId xmlns:a16="http://schemas.microsoft.com/office/drawing/2014/main" id="{41E86F21-0B06-A153-7E79-3F944F34A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011" y="5643343"/>
            <a:ext cx="4744562" cy="986057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22281578-8AA6-872B-A108-F5FA84A35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4554" y="2887578"/>
            <a:ext cx="3895476" cy="156932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94752E36-D8C6-EB9F-4743-EFC0A6576C6E}"/>
              </a:ext>
            </a:extLst>
          </p:cNvPr>
          <p:cNvSpPr/>
          <p:nvPr/>
        </p:nvSpPr>
        <p:spPr>
          <a:xfrm>
            <a:off x="10683240" y="1874678"/>
            <a:ext cx="243840" cy="243840"/>
          </a:xfrm>
          <a:prstGeom prst="ellipse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33C8CC-8BCA-DE37-1F7F-AAE05030E089}"/>
              </a:ext>
            </a:extLst>
          </p:cNvPr>
          <p:cNvSpPr txBox="1"/>
          <p:nvPr/>
        </p:nvSpPr>
        <p:spPr>
          <a:xfrm>
            <a:off x="4357398" y="4539494"/>
            <a:ext cx="3109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t-EE" b="1">
                <a:latin typeface="Montserrat" panose="00000500000000000000" pitchFamily="2" charset="-70"/>
              </a:rPr>
              <a:t>infohunt@harno.ee</a:t>
            </a:r>
            <a:endParaRPr lang="en-EE" b="1">
              <a:latin typeface="Montserrat" panose="000005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79949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5E571A-E455-5181-21A1-0DBA5525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err="1">
                <a:latin typeface="Montserrat"/>
              </a:rPr>
              <a:t>Noorteinfoportaal</a:t>
            </a:r>
            <a:r>
              <a:rPr lang="et-EE" dirty="0">
                <a:latin typeface="Montserrat"/>
              </a:rPr>
              <a:t> Infohunt</a:t>
            </a:r>
            <a:br>
              <a:rPr lang="et-EE" dirty="0">
                <a:latin typeface="Montserrat"/>
              </a:rPr>
            </a:br>
            <a:br>
              <a:rPr lang="et-EE" dirty="0">
                <a:latin typeface="Montserrat"/>
              </a:rPr>
            </a:br>
            <a:r>
              <a:rPr lang="et-EE" sz="2800" dirty="0">
                <a:solidFill>
                  <a:srgbClr val="6C01AE"/>
                </a:solidFill>
                <a:latin typeface="Montserrat"/>
              </a:rPr>
              <a:t>www.infohunt.ee</a:t>
            </a:r>
            <a:endParaRPr lang="et-EE" sz="2800" b="0" dirty="0">
              <a:solidFill>
                <a:srgbClr val="6C01AE"/>
              </a:solidFill>
              <a:latin typeface="Montserra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1A3A9-AC20-F940-D223-55E5BB4A16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210" y="3768724"/>
            <a:ext cx="11826098" cy="27082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t-EE" sz="2400" b="1" dirty="0">
                <a:solidFill>
                  <a:srgbClr val="6C01AE"/>
                </a:solidFill>
                <a:latin typeface="Montserrat"/>
              </a:rPr>
              <a:t>Infohunt</a:t>
            </a:r>
            <a:r>
              <a:rPr lang="et-EE" sz="2400" b="1" dirty="0">
                <a:latin typeface="Montserrat"/>
              </a:rPr>
              <a:t> </a:t>
            </a:r>
            <a:r>
              <a:rPr lang="et-EE" sz="2400" dirty="0">
                <a:latin typeface="Montserrat"/>
              </a:rPr>
              <a:t>on noortele suunatud </a:t>
            </a:r>
            <a:r>
              <a:rPr lang="et-EE" sz="2400" b="1" err="1">
                <a:solidFill>
                  <a:srgbClr val="6C01AE"/>
                </a:solidFill>
                <a:latin typeface="Montserrat"/>
              </a:rPr>
              <a:t>noorteinfoportaal</a:t>
            </a:r>
            <a:r>
              <a:rPr lang="et-EE" sz="2400" dirty="0">
                <a:latin typeface="Montserrat"/>
              </a:rPr>
              <a:t>, mis koondab kokku noortele suunatud </a:t>
            </a:r>
            <a:r>
              <a:rPr lang="et-EE" sz="2400" b="1" dirty="0">
                <a:solidFill>
                  <a:srgbClr val="6C01AE"/>
                </a:solidFill>
                <a:latin typeface="Montserrat"/>
              </a:rPr>
              <a:t>piirkondlikud pakkumised ning võimalused</a:t>
            </a:r>
            <a:r>
              <a:rPr lang="et-EE" sz="2400" dirty="0">
                <a:latin typeface="Montserrat"/>
              </a:rPr>
              <a:t> ehk </a:t>
            </a:r>
            <a:r>
              <a:rPr lang="et-EE" sz="2400" dirty="0">
                <a:latin typeface="Montserrat"/>
                <a:ea typeface="Roboto"/>
                <a:cs typeface="Roboto"/>
              </a:rPr>
              <a:t>sündmused ja tegevused, mida korraldavad noortekeskused, koolid, huvikoolid, organisatsioonid, jt. </a:t>
            </a:r>
            <a:endParaRPr lang="et-EE" sz="2400" b="1">
              <a:solidFill>
                <a:srgbClr val="6C01AE"/>
              </a:solidFill>
              <a:ea typeface="Roboto"/>
              <a:cs typeface="Roboto"/>
            </a:endParaRPr>
          </a:p>
        </p:txBody>
      </p:sp>
      <p:sp>
        <p:nvSpPr>
          <p:cNvPr id="15" name="Ristkülik 14">
            <a:extLst>
              <a:ext uri="{FF2B5EF4-FFF2-40B4-BE49-F238E27FC236}">
                <a16:creationId xmlns:a16="http://schemas.microsoft.com/office/drawing/2014/main" id="{0EF8D9CC-BB94-9D4E-2BC9-F6679D9E5255}"/>
              </a:ext>
            </a:extLst>
          </p:cNvPr>
          <p:cNvSpPr/>
          <p:nvPr/>
        </p:nvSpPr>
        <p:spPr>
          <a:xfrm>
            <a:off x="5550584" y="2883584"/>
            <a:ext cx="1090831" cy="109083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4323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647CD332-0511-5147-5463-2629A23B3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37814C64-EE03-A221-C5D5-91FC53743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3153" y="-2027"/>
            <a:ext cx="12872621" cy="684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0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5E571A-E455-5181-21A1-0DBA5525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Eesmärk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1A3A9-AC20-F940-D223-55E5BB4A16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4685" y="3768724"/>
            <a:ext cx="11130682" cy="27082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t-EE"/>
              <a:t>Infohunt.ee </a:t>
            </a:r>
            <a:r>
              <a:rPr lang="et-EE" b="1">
                <a:solidFill>
                  <a:srgbClr val="6C01AE"/>
                </a:solidFill>
              </a:rPr>
              <a:t>eesmärk</a:t>
            </a:r>
            <a:r>
              <a:rPr lang="et-EE"/>
              <a:t> on koondada ja vahendada </a:t>
            </a:r>
            <a:r>
              <a:rPr lang="et-EE" b="1">
                <a:solidFill>
                  <a:srgbClr val="6C01AE"/>
                </a:solidFill>
              </a:rPr>
              <a:t>piirkondlikku </a:t>
            </a:r>
            <a:r>
              <a:rPr lang="et-EE" b="1" err="1">
                <a:solidFill>
                  <a:srgbClr val="6C01AE"/>
                </a:solidFill>
              </a:rPr>
              <a:t>noorteinfot</a:t>
            </a:r>
            <a:r>
              <a:rPr lang="et-EE"/>
              <a:t> luues see läbi noortele võimaluse langetada </a:t>
            </a:r>
            <a:r>
              <a:rPr lang="et-EE" sz="2800">
                <a:latin typeface="Montserrat" panose="00000500000000000000" pitchFamily="2" charset="-70"/>
                <a:ea typeface="Roboto"/>
                <a:cs typeface="Roboto"/>
              </a:rPr>
              <a:t>iseseisvalt teadlikke ja enda elu heaolu ning korraldamist puudutavaid </a:t>
            </a:r>
            <a:r>
              <a:rPr lang="et-EE" sz="2800" b="1">
                <a:solidFill>
                  <a:srgbClr val="6C01AE"/>
                </a:solidFill>
                <a:latin typeface="Montserrat" panose="00000500000000000000" pitchFamily="2" charset="-70"/>
                <a:ea typeface="Roboto"/>
                <a:cs typeface="Roboto"/>
              </a:rPr>
              <a:t>otsuseid</a:t>
            </a:r>
            <a:r>
              <a:rPr lang="et-EE" sz="2800">
                <a:solidFill>
                  <a:srgbClr val="6C01AE"/>
                </a:solidFill>
                <a:latin typeface="Montserrat" panose="00000500000000000000" pitchFamily="2" charset="-70"/>
                <a:ea typeface="Roboto"/>
                <a:cs typeface="Roboto"/>
              </a:rPr>
              <a:t>. </a:t>
            </a:r>
            <a:endParaRPr lang="et-EE" sz="2800">
              <a:solidFill>
                <a:srgbClr val="6C01AE"/>
              </a:solidFill>
              <a:latin typeface="Montserrat" panose="00000500000000000000" pitchFamily="2" charset="-70"/>
            </a:endParaRPr>
          </a:p>
          <a:p>
            <a:pPr marL="0" indent="0" algn="ctr">
              <a:lnSpc>
                <a:spcPct val="170000"/>
              </a:lnSpc>
              <a:buNone/>
            </a:pPr>
            <a:endParaRPr lang="en-GB"/>
          </a:p>
        </p:txBody>
      </p:sp>
      <p:sp>
        <p:nvSpPr>
          <p:cNvPr id="15" name="Ristkülik 14">
            <a:extLst>
              <a:ext uri="{FF2B5EF4-FFF2-40B4-BE49-F238E27FC236}">
                <a16:creationId xmlns:a16="http://schemas.microsoft.com/office/drawing/2014/main" id="{0EF8D9CC-BB94-9D4E-2BC9-F6679D9E5255}"/>
              </a:ext>
            </a:extLst>
          </p:cNvPr>
          <p:cNvSpPr/>
          <p:nvPr/>
        </p:nvSpPr>
        <p:spPr>
          <a:xfrm>
            <a:off x="5550584" y="2883584"/>
            <a:ext cx="1090831" cy="109083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3246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F4819-48AA-0044-AB05-DE09CC01C2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t-EE" sz="1400" b="1"/>
              <a:t>KOV haldur</a:t>
            </a:r>
            <a:endParaRPr lang="en-GB" sz="1400" b="1"/>
          </a:p>
          <a:p>
            <a:r>
              <a:rPr lang="en-GB" sz="1400" err="1"/>
              <a:t>KOVi</a:t>
            </a:r>
            <a:r>
              <a:rPr lang="en-GB" sz="1400"/>
              <a:t> </a:t>
            </a:r>
            <a:r>
              <a:rPr lang="en-GB" sz="1400" err="1"/>
              <a:t>põhine</a:t>
            </a:r>
            <a:r>
              <a:rPr lang="en-GB" sz="1400"/>
              <a:t> </a:t>
            </a:r>
            <a:r>
              <a:rPr lang="en-GB" sz="1400" err="1"/>
              <a:t>peakasutaja</a:t>
            </a:r>
            <a:r>
              <a:rPr lang="et-EE" sz="1400"/>
              <a:t>. P</a:t>
            </a:r>
            <a:r>
              <a:rPr lang="en-GB" sz="1400" err="1"/>
              <a:t>iirkonna</a:t>
            </a:r>
            <a:r>
              <a:rPr lang="en-GB" sz="1400"/>
              <a:t> </a:t>
            </a:r>
            <a:r>
              <a:rPr lang="en-GB" sz="1400" err="1"/>
              <a:t>põhised</a:t>
            </a:r>
            <a:r>
              <a:rPr lang="en-GB" sz="1400"/>
              <a:t> </a:t>
            </a:r>
            <a:r>
              <a:rPr lang="en-GB" sz="1400" err="1"/>
              <a:t>õigused</a:t>
            </a:r>
            <a:r>
              <a:rPr lang="et-EE" sz="1400"/>
              <a:t>.</a:t>
            </a:r>
          </a:p>
          <a:p>
            <a:r>
              <a:rPr lang="et-EE" sz="1400"/>
              <a:t>Kasutajad loob Harno esindaja.</a:t>
            </a:r>
            <a:endParaRPr lang="en-EE" sz="1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8BA89-920B-C537-46A0-CB34598D5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t-EE" sz="1400" b="1"/>
              <a:t>Peakasutaja</a:t>
            </a:r>
            <a:endParaRPr lang="en-GB" sz="1400" b="1"/>
          </a:p>
          <a:p>
            <a:r>
              <a:rPr lang="en-GB" sz="1400"/>
              <a:t>Harno </a:t>
            </a:r>
            <a:r>
              <a:rPr lang="en-GB" sz="1400" err="1"/>
              <a:t>noorteinfo</a:t>
            </a:r>
            <a:r>
              <a:rPr lang="en-GB" sz="1400"/>
              <a:t> </a:t>
            </a:r>
            <a:r>
              <a:rPr lang="en-GB" sz="1400" err="1"/>
              <a:t>meeskond</a:t>
            </a:r>
            <a:r>
              <a:rPr lang="et-EE" sz="1400"/>
              <a:t>. Kasutaja, mille õigustega saab muuta ja lisada infot kõikides piirkondades.</a:t>
            </a:r>
            <a:endParaRPr lang="en-GB" sz="1400"/>
          </a:p>
          <a:p>
            <a:endParaRPr lang="en-EE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8EFFE-E065-1B00-AFC2-09B9E634B9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2061" y="4316499"/>
            <a:ext cx="4274708" cy="1263333"/>
          </a:xfrm>
        </p:spPr>
        <p:txBody>
          <a:bodyPr/>
          <a:lstStyle/>
          <a:p>
            <a:r>
              <a:rPr lang="et-EE" sz="1400" b="1"/>
              <a:t>Sündmuste haldur</a:t>
            </a:r>
            <a:endParaRPr lang="en-GB" sz="1400" b="1"/>
          </a:p>
          <a:p>
            <a:r>
              <a:rPr lang="en-GB" sz="1400" err="1"/>
              <a:t>Infosisestaja</a:t>
            </a:r>
            <a:r>
              <a:rPr lang="en-GB" sz="1400"/>
              <a:t> </a:t>
            </a:r>
            <a:r>
              <a:rPr lang="en-GB" sz="1400" err="1"/>
              <a:t>konto</a:t>
            </a:r>
            <a:r>
              <a:rPr lang="et-EE" sz="1400"/>
              <a:t>. Õigused on piiratud </a:t>
            </a:r>
            <a:r>
              <a:rPr lang="en-GB" sz="1400"/>
              <a:t> </a:t>
            </a:r>
            <a:r>
              <a:rPr lang="en-GB" sz="1400" err="1"/>
              <a:t>piirkonna</a:t>
            </a:r>
            <a:r>
              <a:rPr lang="en-GB" sz="1400"/>
              <a:t> </a:t>
            </a:r>
            <a:r>
              <a:rPr lang="en-GB" sz="1400" err="1"/>
              <a:t>põhise</a:t>
            </a:r>
            <a:r>
              <a:rPr lang="et-EE" sz="1400" err="1"/>
              <a:t>lt</a:t>
            </a:r>
            <a:r>
              <a:rPr lang="et-EE" sz="1400"/>
              <a:t>, ühel kontol võib olla lisatud mitu piirkonda</a:t>
            </a:r>
            <a:r>
              <a:rPr lang="en-GB" sz="1400"/>
              <a:t>.</a:t>
            </a:r>
            <a:endParaRPr lang="et-EE" sz="1400"/>
          </a:p>
          <a:p>
            <a:r>
              <a:rPr lang="et-EE" sz="1400"/>
              <a:t>Kasutajad loob oma piirkonda KOV haldur</a:t>
            </a:r>
            <a:endParaRPr lang="en-EE" sz="1400"/>
          </a:p>
          <a:p>
            <a:endParaRPr lang="en-EE" sz="14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ACB83A-B508-4F01-B06F-BDDCD4F6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Kasutajad</a:t>
            </a:r>
            <a:endParaRPr lang="en-EE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D3BACAE-980C-4937-16CA-579E1A5F3C29}"/>
              </a:ext>
            </a:extLst>
          </p:cNvPr>
          <p:cNvSpPr txBox="1">
            <a:spLocks/>
          </p:cNvSpPr>
          <p:nvPr/>
        </p:nvSpPr>
        <p:spPr>
          <a:xfrm>
            <a:off x="1624673" y="2471696"/>
            <a:ext cx="4095266" cy="1263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err="1"/>
              <a:t>Registreeritud</a:t>
            </a:r>
            <a:r>
              <a:rPr lang="en-GB" sz="1400" b="1"/>
              <a:t> </a:t>
            </a:r>
            <a:r>
              <a:rPr lang="en-GB" sz="1400" b="1" err="1"/>
              <a:t>kasutaja</a:t>
            </a:r>
            <a:endParaRPr lang="en-GB" sz="1400" b="1"/>
          </a:p>
          <a:p>
            <a:endParaRPr lang="en-EE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1C029C-2E4C-186B-9F94-33D29A9269E4}"/>
              </a:ext>
            </a:extLst>
          </p:cNvPr>
          <p:cNvSpPr txBox="1"/>
          <p:nvPr/>
        </p:nvSpPr>
        <p:spPr>
          <a:xfrm>
            <a:off x="1624673" y="2758626"/>
            <a:ext cx="395535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400">
                <a:solidFill>
                  <a:schemeClr val="bg1"/>
                </a:solidFill>
                <a:latin typeface="Montserrat" pitchFamily="2" charset="77"/>
              </a:rPr>
              <a:t>Noore kasutaja, kes saab registreeruda sündmustele ja tegevustele.</a:t>
            </a:r>
          </a:p>
          <a:p>
            <a:endParaRPr lang="et-EE" sz="100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et-EE" sz="1400">
                <a:solidFill>
                  <a:schemeClr val="bg1"/>
                </a:solidFill>
                <a:latin typeface="Montserrat" pitchFamily="2" charset="77"/>
              </a:rPr>
              <a:t>Iga noor (või lapsevanem) saab ise kasutaja luua ning haldab ise oma kontot. </a:t>
            </a:r>
          </a:p>
        </p:txBody>
      </p:sp>
      <p:pic>
        <p:nvPicPr>
          <p:cNvPr id="13" name="Pilt 12">
            <a:extLst>
              <a:ext uri="{FF2B5EF4-FFF2-40B4-BE49-F238E27FC236}">
                <a16:creationId xmlns:a16="http://schemas.microsoft.com/office/drawing/2014/main" id="{AB26B050-D71C-6583-4540-752C082EC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3264" y="109779"/>
            <a:ext cx="1780449" cy="17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7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F4819-48AA-0044-AB05-DE09CC01C2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t-EE" sz="1400" b="1"/>
              <a:t>Noorsootöö</a:t>
            </a:r>
            <a:endParaRPr lang="en-GB" sz="1400" b="1"/>
          </a:p>
          <a:p>
            <a:r>
              <a:rPr lang="et-EE" sz="1400"/>
              <a:t>Ühekordsed sündmused ja tegevused, mida viiakse läbi noorsootööna.</a:t>
            </a:r>
          </a:p>
          <a:p>
            <a:r>
              <a:rPr lang="et-EE" sz="1400"/>
              <a:t>Nt. disko noortekeskuses</a:t>
            </a:r>
            <a:endParaRPr lang="en-EE" sz="1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8BA89-920B-C537-46A0-CB34598D5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t-EE" sz="1400" b="1"/>
              <a:t>Huviring</a:t>
            </a:r>
            <a:endParaRPr lang="en-GB" sz="1400" b="1"/>
          </a:p>
          <a:p>
            <a:r>
              <a:rPr lang="en-GB" sz="1400" err="1"/>
              <a:t>Korduv</a:t>
            </a:r>
            <a:r>
              <a:rPr lang="en-GB" sz="1400"/>
              <a:t> </a:t>
            </a:r>
            <a:r>
              <a:rPr lang="en-GB" sz="1400" err="1"/>
              <a:t>tegevus</a:t>
            </a:r>
            <a:r>
              <a:rPr lang="en-GB" sz="1400"/>
              <a:t>, </a:t>
            </a:r>
            <a:r>
              <a:rPr lang="et-EE" sz="1400"/>
              <a:t>mis viiakse läbi perioodiliselt huvide arendamiseks</a:t>
            </a:r>
          </a:p>
          <a:p>
            <a:r>
              <a:rPr lang="et-EE" sz="1400"/>
              <a:t>Nt </a:t>
            </a:r>
            <a:r>
              <a:rPr lang="en-GB" sz="1400" err="1"/>
              <a:t>noortekeskuse</a:t>
            </a:r>
            <a:r>
              <a:rPr lang="en-GB" sz="1400"/>
              <a:t> </a:t>
            </a:r>
            <a:r>
              <a:rPr lang="en-GB" sz="1400" err="1"/>
              <a:t>kokandusring</a:t>
            </a:r>
            <a:endParaRPr lang="en-GB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8EFFE-E065-1B00-AFC2-09B9E634B9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2061" y="4316499"/>
            <a:ext cx="4341412" cy="1263333"/>
          </a:xfrm>
        </p:spPr>
        <p:txBody>
          <a:bodyPr/>
          <a:lstStyle/>
          <a:p>
            <a:r>
              <a:rPr lang="et-EE" sz="1400" b="1"/>
              <a:t>Muud sündmused</a:t>
            </a:r>
            <a:endParaRPr lang="en-GB" sz="1400" b="1"/>
          </a:p>
          <a:p>
            <a:r>
              <a:rPr lang="en-GB" sz="1400" err="1"/>
              <a:t>Ühekordsed</a:t>
            </a:r>
            <a:r>
              <a:rPr lang="en-GB" sz="1400"/>
              <a:t> </a:t>
            </a:r>
            <a:r>
              <a:rPr lang="en-GB" sz="1400" err="1"/>
              <a:t>sündmused</a:t>
            </a:r>
            <a:r>
              <a:rPr lang="en-GB" sz="1400"/>
              <a:t>,</a:t>
            </a:r>
            <a:r>
              <a:rPr lang="et-EE" sz="1400"/>
              <a:t> mis on suunatud noortele.</a:t>
            </a:r>
          </a:p>
          <a:p>
            <a:r>
              <a:rPr lang="et-EE" sz="1400"/>
              <a:t>N</a:t>
            </a:r>
            <a:r>
              <a:rPr lang="en-GB" sz="1400"/>
              <a:t>t </a:t>
            </a:r>
            <a:r>
              <a:rPr lang="en-GB" sz="1400" err="1"/>
              <a:t>halloweeni</a:t>
            </a:r>
            <a:r>
              <a:rPr lang="en-GB" sz="1400"/>
              <a:t> </a:t>
            </a:r>
            <a:r>
              <a:rPr lang="en-GB" sz="1400" err="1"/>
              <a:t>pidu</a:t>
            </a:r>
            <a:r>
              <a:rPr lang="et-EE" sz="1400"/>
              <a:t>, perepäev kultuurimajas</a:t>
            </a:r>
            <a:endParaRPr lang="en-EE" sz="14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ACB83A-B508-4F01-B06F-BDDCD4F6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Sündmused ja tegevused</a:t>
            </a:r>
            <a:endParaRPr lang="en-EE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D3BACAE-980C-4937-16CA-579E1A5F3C29}"/>
              </a:ext>
            </a:extLst>
          </p:cNvPr>
          <p:cNvSpPr txBox="1">
            <a:spLocks/>
          </p:cNvSpPr>
          <p:nvPr/>
        </p:nvSpPr>
        <p:spPr>
          <a:xfrm>
            <a:off x="1624673" y="2471696"/>
            <a:ext cx="4095266" cy="1263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400" b="1"/>
              <a:t>Huviharidus</a:t>
            </a:r>
            <a:endParaRPr lang="en-GB" sz="1400" b="1"/>
          </a:p>
          <a:p>
            <a:endParaRPr lang="en-EE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1C029C-2E4C-186B-9F94-33D29A9269E4}"/>
              </a:ext>
            </a:extLst>
          </p:cNvPr>
          <p:cNvSpPr txBox="1"/>
          <p:nvPr/>
        </p:nvSpPr>
        <p:spPr>
          <a:xfrm>
            <a:off x="1624672" y="2841753"/>
            <a:ext cx="43743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400">
                <a:solidFill>
                  <a:schemeClr val="bg1"/>
                </a:solidFill>
                <a:latin typeface="Montserrat" pitchFamily="2" charset="77"/>
              </a:rPr>
              <a:t>Õppekavaga reguleeritud korduv tegevus, mis viiakse läbi perioodiliselt huvide arendamiseks</a:t>
            </a:r>
          </a:p>
          <a:p>
            <a:endParaRPr lang="et-EE" sz="140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et-EE" sz="1400">
                <a:solidFill>
                  <a:schemeClr val="bg1"/>
                </a:solidFill>
                <a:latin typeface="Montserrat" pitchFamily="2" charset="77"/>
              </a:rPr>
              <a:t>Nt muusikakooli klaveriõpe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5A96330C-D9BD-1D06-D8E8-80E0E8578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4470" y="-60960"/>
            <a:ext cx="1409342" cy="140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4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D653C-9942-754E-D7ED-BA3942CAD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938991"/>
            <a:ext cx="6825885" cy="281064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t-EE" b="1">
                <a:solidFill>
                  <a:srgbClr val="6C01AE"/>
                </a:solidFill>
              </a:rPr>
              <a:t>Piirkondlikud</a:t>
            </a:r>
            <a:r>
              <a:rPr lang="et-EE">
                <a:solidFill>
                  <a:srgbClr val="6C01AE"/>
                </a:solidFill>
              </a:rPr>
              <a:t> </a:t>
            </a:r>
            <a:r>
              <a:rPr lang="et-EE"/>
              <a:t>uudised, mis annavad noorele võimaluse otsustada enda tegevuste üle ja olla kursis kodukohas toimuvaga.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38977F-7A4A-E5DE-21CF-8008B224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019"/>
            <a:ext cx="4545508" cy="1325563"/>
          </a:xfrm>
        </p:spPr>
        <p:txBody>
          <a:bodyPr/>
          <a:lstStyle/>
          <a:p>
            <a:r>
              <a:rPr lang="et-EE">
                <a:solidFill>
                  <a:srgbClr val="FF7F00"/>
                </a:solidFill>
              </a:rPr>
              <a:t>Uudised</a:t>
            </a:r>
            <a:endParaRPr lang="en-EE">
              <a:solidFill>
                <a:srgbClr val="FF7F00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1CD9D67-08D4-1FD7-10C0-22BD545FDDB8}"/>
              </a:ext>
            </a:extLst>
          </p:cNvPr>
          <p:cNvSpPr txBox="1">
            <a:spLocks/>
          </p:cNvSpPr>
          <p:nvPr/>
        </p:nvSpPr>
        <p:spPr>
          <a:xfrm>
            <a:off x="8364404" y="2155121"/>
            <a:ext cx="3702905" cy="2666509"/>
          </a:xfrm>
          <a:prstGeom prst="rect">
            <a:avLst/>
          </a:prstGeom>
        </p:spPr>
        <p:txBody>
          <a:bodyPr lIns="91440" tIns="45720" rIns="91440" bIns="4572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t-EE" b="1" dirty="0">
                <a:solidFill>
                  <a:srgbClr val="FF7F00"/>
                </a:solidFill>
              </a:rPr>
              <a:t>Näiteks:</a:t>
            </a:r>
            <a:endParaRPr lang="en-GB" b="1">
              <a:solidFill>
                <a:srgbClr val="FF7F00"/>
              </a:solidFill>
              <a:cs typeface="Calibri" panose="020F0502020204030204"/>
            </a:endParaRPr>
          </a:p>
          <a:p>
            <a:r>
              <a:rPr lang="et-EE" dirty="0">
                <a:solidFill>
                  <a:schemeClr val="bg1"/>
                </a:solidFill>
              </a:rPr>
              <a:t>Noortekeskuse uuenenud avamisajad</a:t>
            </a:r>
            <a:endParaRPr lang="et-EE" dirty="0">
              <a:solidFill>
                <a:schemeClr val="bg1"/>
              </a:solidFill>
              <a:cs typeface="Calibri"/>
            </a:endParaRPr>
          </a:p>
          <a:p>
            <a:r>
              <a:rPr lang="et-EE" dirty="0">
                <a:solidFill>
                  <a:schemeClr val="bg1"/>
                </a:solidFill>
              </a:rPr>
              <a:t>Avati uus </a:t>
            </a:r>
            <a:r>
              <a:rPr lang="et-EE" i="1" dirty="0" err="1">
                <a:solidFill>
                  <a:schemeClr val="bg1"/>
                </a:solidFill>
              </a:rPr>
              <a:t>skatepark</a:t>
            </a:r>
            <a:endParaRPr lang="et-EE" i="1">
              <a:solidFill>
                <a:schemeClr val="bg1"/>
              </a:solidFill>
              <a:cs typeface="Calibri"/>
            </a:endParaRPr>
          </a:p>
          <a:p>
            <a:r>
              <a:rPr lang="et-EE" dirty="0">
                <a:solidFill>
                  <a:schemeClr val="bg1"/>
                </a:solidFill>
              </a:rPr>
              <a:t>Küsitlus noortele</a:t>
            </a:r>
            <a:endParaRPr lang="et-EE" dirty="0">
              <a:solidFill>
                <a:schemeClr val="bg1"/>
              </a:solidFill>
              <a:cs typeface="Calibri"/>
            </a:endParaRPr>
          </a:p>
          <a:p>
            <a:r>
              <a:rPr lang="et-EE" dirty="0">
                <a:solidFill>
                  <a:schemeClr val="bg1"/>
                </a:solidFill>
              </a:rPr>
              <a:t>Kokkuvõte sündmusest</a:t>
            </a:r>
            <a:endParaRPr lang="et-EE" dirty="0">
              <a:solidFill>
                <a:schemeClr val="bg1"/>
              </a:solidFill>
              <a:cs typeface="Calibri"/>
            </a:endParaRPr>
          </a:p>
          <a:p>
            <a:r>
              <a:rPr lang="et-EE" dirty="0">
                <a:solidFill>
                  <a:schemeClr val="bg1"/>
                </a:solidFill>
              </a:rPr>
              <a:t>Noortekeskust külastas president</a:t>
            </a:r>
            <a:endParaRPr lang="et-EE" dirty="0">
              <a:solidFill>
                <a:schemeClr val="bg1"/>
              </a:solidFill>
              <a:cs typeface="Calibri"/>
            </a:endParaRPr>
          </a:p>
          <a:p>
            <a:r>
              <a:rPr lang="et-EE" dirty="0">
                <a:solidFill>
                  <a:schemeClr val="bg1"/>
                </a:solidFill>
              </a:rPr>
              <a:t>jne</a:t>
            </a:r>
            <a:endParaRPr lang="en-EE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013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u kohatäide 6">
            <a:extLst>
              <a:ext uri="{FF2B5EF4-FFF2-40B4-BE49-F238E27FC236}">
                <a16:creationId xmlns:a16="http://schemas.microsoft.com/office/drawing/2014/main" id="{3C02B6B5-6DF4-9838-20C1-7FF810355B4F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352505" y="1328923"/>
            <a:ext cx="5478068" cy="365204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E0E12-277C-2900-5539-BC86568D95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428" y="2213522"/>
            <a:ext cx="5158249" cy="18252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t-EE" b="1">
                <a:solidFill>
                  <a:srgbClr val="6C01AE"/>
                </a:solidFill>
              </a:rPr>
              <a:t>Piirkonnas</a:t>
            </a:r>
            <a:r>
              <a:rPr lang="et-EE"/>
              <a:t> tegutsevad noortele suunatud asutused koos nende asukohtade ja kontaktidega. 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11F16-74D1-9B88-B990-F02538791A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20513" y="3990848"/>
            <a:ext cx="4314969" cy="266650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t-EE" b="1" dirty="0">
                <a:solidFill>
                  <a:srgbClr val="6C01AE"/>
                </a:solidFill>
                <a:latin typeface="Montserrat"/>
              </a:rPr>
              <a:t>Näiteks:</a:t>
            </a:r>
            <a:endParaRPr lang="en-GB" b="1" dirty="0">
              <a:solidFill>
                <a:srgbClr val="6C01AE"/>
              </a:solidFill>
              <a:latin typeface="Montserrat"/>
            </a:endParaRPr>
          </a:p>
          <a:p>
            <a:r>
              <a:rPr lang="et-EE" dirty="0">
                <a:latin typeface="Montserrat"/>
              </a:rPr>
              <a:t>Noortekeskused</a:t>
            </a:r>
          </a:p>
          <a:p>
            <a:r>
              <a:rPr lang="et-EE" dirty="0">
                <a:latin typeface="Montserrat"/>
              </a:rPr>
              <a:t>Huvikoolid</a:t>
            </a:r>
          </a:p>
          <a:p>
            <a:r>
              <a:rPr lang="et-EE" dirty="0">
                <a:latin typeface="Montserrat"/>
              </a:rPr>
              <a:t>Kultuurimajad</a:t>
            </a:r>
          </a:p>
          <a:p>
            <a:r>
              <a:rPr lang="et-EE" dirty="0">
                <a:latin typeface="Montserrat"/>
              </a:rPr>
              <a:t>Organisatsioonid</a:t>
            </a:r>
            <a:endParaRPr lang="et-EE" dirty="0"/>
          </a:p>
          <a:p>
            <a:r>
              <a:rPr lang="et-EE" dirty="0">
                <a:latin typeface="Montserrat"/>
              </a:rPr>
              <a:t>Spordikoolid</a:t>
            </a:r>
          </a:p>
          <a:p>
            <a:r>
              <a:rPr lang="et-EE" dirty="0">
                <a:latin typeface="Montserrat"/>
              </a:rPr>
              <a:t>jne</a:t>
            </a:r>
            <a:endParaRPr lang="en-EE" dirty="0">
              <a:latin typeface="Montserra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6FD3B41-572E-414E-ED93-6B9425542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Kohad</a:t>
            </a:r>
            <a:endParaRPr lang="en-EE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AB71EF65-ABB3-B76D-2D10-EBE8FD42C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21951" y="0"/>
            <a:ext cx="1627062" cy="16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0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kemaatiline diagramm 4">
            <a:extLst>
              <a:ext uri="{FF2B5EF4-FFF2-40B4-BE49-F238E27FC236}">
                <a16:creationId xmlns:a16="http://schemas.microsoft.com/office/drawing/2014/main" id="{0A984C98-210C-EEC6-A85E-7B181104A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330946"/>
              </p:ext>
            </p:extLst>
          </p:nvPr>
        </p:nvGraphicFramePr>
        <p:xfrm>
          <a:off x="694859" y="1653034"/>
          <a:ext cx="6952040" cy="478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9">
            <a:extLst>
              <a:ext uri="{FF2B5EF4-FFF2-40B4-BE49-F238E27FC236}">
                <a16:creationId xmlns:a16="http://schemas.microsoft.com/office/drawing/2014/main" id="{48454751-8E9D-E730-593B-2EBE4C1C1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68" y="0"/>
            <a:ext cx="10642601" cy="1303903"/>
          </a:xfrm>
        </p:spPr>
        <p:txBody>
          <a:bodyPr/>
          <a:lstStyle/>
          <a:p>
            <a:r>
              <a:rPr lang="et-EE" sz="4400" b="1">
                <a:solidFill>
                  <a:srgbClr val="FF7F00"/>
                </a:solidFill>
                <a:latin typeface="Montserrat" pitchFamily="2" charset="77"/>
              </a:rPr>
              <a:t>Infohunt noorele</a:t>
            </a:r>
            <a:endParaRPr lang="en-EE" sz="4400" b="1">
              <a:solidFill>
                <a:srgbClr val="FF7F00"/>
              </a:solidFill>
              <a:latin typeface="Montserrat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663F26-AE87-4D87-CCFF-C8D5DE762916}"/>
              </a:ext>
            </a:extLst>
          </p:cNvPr>
          <p:cNvSpPr txBox="1">
            <a:spLocks/>
          </p:cNvSpPr>
          <p:nvPr/>
        </p:nvSpPr>
        <p:spPr>
          <a:xfrm>
            <a:off x="8657325" y="1817914"/>
            <a:ext cx="3294188" cy="16110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b="1">
                <a:solidFill>
                  <a:srgbClr val="FF7F00"/>
                </a:solidFill>
                <a:latin typeface="Montserrat" panose="00000500000000000000" pitchFamily="2" charset="-70"/>
              </a:rPr>
              <a:t>Noore</a:t>
            </a:r>
            <a:r>
              <a:rPr lang="et-EE" b="1">
                <a:solidFill>
                  <a:srgbClr val="6C01AE"/>
                </a:solidFill>
                <a:latin typeface="Montserrat" panose="00000500000000000000" pitchFamily="2" charset="-70"/>
              </a:rPr>
              <a:t> </a:t>
            </a:r>
            <a:r>
              <a:rPr lang="et-EE" b="1">
                <a:solidFill>
                  <a:srgbClr val="FF7F00"/>
                </a:solidFill>
                <a:latin typeface="Montserrat" panose="00000500000000000000" pitchFamily="2" charset="-70"/>
              </a:rPr>
              <a:t>jaoks</a:t>
            </a:r>
            <a:r>
              <a:rPr lang="et-EE" b="1">
                <a:solidFill>
                  <a:srgbClr val="6C01AE"/>
                </a:solidFill>
                <a:latin typeface="Montserrat" panose="00000500000000000000" pitchFamily="2" charset="-70"/>
              </a:rPr>
              <a:t> väiksem infomüra!</a:t>
            </a:r>
            <a:endParaRPr lang="en-EE" b="1">
              <a:solidFill>
                <a:srgbClr val="6C01AE"/>
              </a:solidFill>
              <a:latin typeface="Montserrat" panose="00000500000000000000" pitchFamily="2" charset="-70"/>
            </a:endParaRPr>
          </a:p>
        </p:txBody>
      </p:sp>
      <p:grpSp>
        <p:nvGrpSpPr>
          <p:cNvPr id="11" name="Rühm 10">
            <a:extLst>
              <a:ext uri="{FF2B5EF4-FFF2-40B4-BE49-F238E27FC236}">
                <a16:creationId xmlns:a16="http://schemas.microsoft.com/office/drawing/2014/main" id="{514FCBBE-8288-A4A0-E367-EAE36A42FE52}"/>
              </a:ext>
            </a:extLst>
          </p:cNvPr>
          <p:cNvGrpSpPr/>
          <p:nvPr/>
        </p:nvGrpSpPr>
        <p:grpSpPr>
          <a:xfrm rot="13153703">
            <a:off x="8372833" y="3291965"/>
            <a:ext cx="456317" cy="2496568"/>
            <a:chOff x="5456757" y="3570732"/>
            <a:chExt cx="560396" cy="560396"/>
          </a:xfrm>
        </p:grpSpPr>
        <p:sp>
          <p:nvSpPr>
            <p:cNvPr id="12" name="Nool: allanool 11">
              <a:extLst>
                <a:ext uri="{FF2B5EF4-FFF2-40B4-BE49-F238E27FC236}">
                  <a16:creationId xmlns:a16="http://schemas.microsoft.com/office/drawing/2014/main" id="{1ACFD956-E0A4-2033-1EC4-E109686DDD0D}"/>
                </a:ext>
              </a:extLst>
            </p:cNvPr>
            <p:cNvSpPr/>
            <p:nvPr/>
          </p:nvSpPr>
          <p:spPr>
            <a:xfrm>
              <a:off x="5456757" y="3570732"/>
              <a:ext cx="560396" cy="560396"/>
            </a:xfrm>
            <a:prstGeom prst="downArrow">
              <a:avLst>
                <a:gd name="adj1" fmla="val 55000"/>
                <a:gd name="adj2" fmla="val 184077"/>
              </a:avLst>
            </a:prstGeom>
            <a:solidFill>
              <a:srgbClr val="FF7F0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t-EE"/>
            </a:p>
          </p:txBody>
        </p:sp>
        <p:sp>
          <p:nvSpPr>
            <p:cNvPr id="13" name="Nool: allanool 4">
              <a:extLst>
                <a:ext uri="{FF2B5EF4-FFF2-40B4-BE49-F238E27FC236}">
                  <a16:creationId xmlns:a16="http://schemas.microsoft.com/office/drawing/2014/main" id="{72F64BE3-464B-92A8-A956-2980ADF5CA25}"/>
                </a:ext>
              </a:extLst>
            </p:cNvPr>
            <p:cNvSpPr txBox="1"/>
            <p:nvPr/>
          </p:nvSpPr>
          <p:spPr>
            <a:xfrm>
              <a:off x="5582846" y="3570732"/>
              <a:ext cx="308218" cy="4216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t-EE" sz="2500" kern="1200"/>
            </a:p>
          </p:txBody>
        </p:sp>
      </p:grpSp>
      <p:pic>
        <p:nvPicPr>
          <p:cNvPr id="15" name="Pilt 14">
            <a:extLst>
              <a:ext uri="{FF2B5EF4-FFF2-40B4-BE49-F238E27FC236}">
                <a16:creationId xmlns:a16="http://schemas.microsoft.com/office/drawing/2014/main" id="{C54F6FB1-6B7E-91FD-2D55-85B70A7EF5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99238" y="5048608"/>
            <a:ext cx="1627062" cy="16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66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B02ACFBBE1B4BA3A9BF2A272EDAC2" ma:contentTypeVersion="18" ma:contentTypeDescription="Create a new document." ma:contentTypeScope="" ma:versionID="9861458fba6b7683e33926032c5191de">
  <xsd:schema xmlns:xsd="http://www.w3.org/2001/XMLSchema" xmlns:xs="http://www.w3.org/2001/XMLSchema" xmlns:p="http://schemas.microsoft.com/office/2006/metadata/properties" xmlns:ns2="095038ca-25db-49ad-9734-1d0b3f1833ac" xmlns:ns3="ec2f3a91-2d8d-43da-900a-02a4ac83c4fe" targetNamespace="http://schemas.microsoft.com/office/2006/metadata/properties" ma:root="true" ma:fieldsID="47ad5094e22b47d470a4ad330c81be7f" ns2:_="" ns3:_="">
    <xsd:import namespace="095038ca-25db-49ad-9734-1d0b3f1833ac"/>
    <xsd:import namespace="ec2f3a91-2d8d-43da-900a-02a4ac83c4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038ca-25db-49ad-9734-1d0b3f1833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ac58b60-4b64-42d2-9310-8a033182b4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f3a91-2d8d-43da-900a-02a4ac83c4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d395274-bb9c-40a2-b5de-2a10134632fb}" ma:internalName="TaxCatchAll" ma:showField="CatchAllData" ma:web="ec2f3a91-2d8d-43da-900a-02a4ac83c4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5038ca-25db-49ad-9734-1d0b3f1833ac">
      <Terms xmlns="http://schemas.microsoft.com/office/infopath/2007/PartnerControls"/>
    </lcf76f155ced4ddcb4097134ff3c332f>
    <TaxCatchAll xmlns="ec2f3a91-2d8d-43da-900a-02a4ac83c4fe" xsi:nil="true"/>
  </documentManagement>
</p:properties>
</file>

<file path=customXml/itemProps1.xml><?xml version="1.0" encoding="utf-8"?>
<ds:datastoreItem xmlns:ds="http://schemas.openxmlformats.org/officeDocument/2006/customXml" ds:itemID="{536F00D7-4CC3-4227-8795-4BFCB5B56E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5038ca-25db-49ad-9734-1d0b3f1833ac"/>
    <ds:schemaRef ds:uri="ec2f3a91-2d8d-43da-900a-02a4ac83c4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0E5BE-87D7-4731-B044-4DB997EB06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DD5BB2-51F8-44A5-8B9E-07D0F754870A}">
  <ds:schemaRefs>
    <ds:schemaRef ds:uri="095038ca-25db-49ad-9734-1d0b3f1833ac"/>
    <ds:schemaRef ds:uri="ec2f3a91-2d8d-43da-900a-02a4ac83c4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Noorteinfoportaal Infohunt  www.infohunt.ee</vt:lpstr>
      <vt:lpstr>PowerPoint Presentation</vt:lpstr>
      <vt:lpstr>Eesmärk</vt:lpstr>
      <vt:lpstr>Kasutajad</vt:lpstr>
      <vt:lpstr>Sündmused ja tegevused</vt:lpstr>
      <vt:lpstr>Uudised</vt:lpstr>
      <vt:lpstr>Kohad</vt:lpstr>
      <vt:lpstr>Infohunt noorele</vt:lpstr>
      <vt:lpstr>Kohalikule omavalitsusele  on Infohunt piirkondliku noorteinfo teenuse platvorm.</vt:lpstr>
      <vt:lpstr>Infohunt kui võimalus</vt:lpstr>
      <vt:lpstr>PowerPoint Presentation</vt:lpstr>
      <vt:lpstr>Leping</vt:lpstr>
      <vt:lpstr>Juurutusperiood</vt:lpstr>
      <vt:lpstr>Infohunt on ajas  arenev ja muutuv platvorm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 Kund</dc:creator>
  <cp:revision>96</cp:revision>
  <dcterms:created xsi:type="dcterms:W3CDTF">2022-10-20T16:20:59Z</dcterms:created>
  <dcterms:modified xsi:type="dcterms:W3CDTF">2023-12-11T20:26:18Z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0x01010093EB02ACFBBE1B4BA3A9BF2A272EDAC2</vt:lpwstr>
  </property>
  <property fmtid="{D5CDD505-2E9C-101B-9397-08002B2CF9AE}" pid="3" name="MediaServiceImageTags">
    <vt:lpwstr/>
  </property>
</Properties>
</file>